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00.svg" ContentType="image/svg+xml"/>
  <Override PartName="/ppt/media/image101.svg" ContentType="image/svg+xml"/>
  <Override PartName="/ppt/media/image102.svg" ContentType="image/svg+xml"/>
  <Override PartName="/ppt/media/image103.svg" ContentType="image/svg+xml"/>
  <Override PartName="/ppt/media/image104.svg" ContentType="image/svg+xml"/>
  <Override PartName="/ppt/media/image105.svg" ContentType="image/svg+xml"/>
  <Override PartName="/ppt/media/image106.svg" ContentType="image/svg+xml"/>
  <Override PartName="/ppt/media/image107.svg" ContentType="image/svg+xml"/>
  <Override PartName="/ppt/media/image108.svg" ContentType="image/svg+xml"/>
  <Override PartName="/ppt/media/image109.svg" ContentType="image/svg+xml"/>
  <Override PartName="/ppt/media/image11.svg" ContentType="image/svg+xml"/>
  <Override PartName="/ppt/media/image110.svg" ContentType="image/svg+xml"/>
  <Override PartName="/ppt/media/image111.svg" ContentType="image/svg+xml"/>
  <Override PartName="/ppt/media/image112.svg" ContentType="image/svg+xml"/>
  <Override PartName="/ppt/media/image113.svg" ContentType="image/svg+xml"/>
  <Override PartName="/ppt/media/image114.svg" ContentType="image/svg+xml"/>
  <Override PartName="/ppt/media/image115.svg" ContentType="image/svg+xml"/>
  <Override PartName="/ppt/media/image116.svg" ContentType="image/svg+xml"/>
  <Override PartName="/ppt/media/image117.svg" ContentType="image/svg+xml"/>
  <Override PartName="/ppt/media/image118.svg" ContentType="image/svg+xml"/>
  <Override PartName="/ppt/media/image119.svg" ContentType="image/svg+xml"/>
  <Override PartName="/ppt/media/image12.svg" ContentType="image/svg+xml"/>
  <Override PartName="/ppt/media/image120.svg" ContentType="image/svg+xml"/>
  <Override PartName="/ppt/media/image121.svg" ContentType="image/svg+xml"/>
  <Override PartName="/ppt/media/image122.svg" ContentType="image/svg+xml"/>
  <Override PartName="/ppt/media/image123.svg" ContentType="image/svg+xml"/>
  <Override PartName="/ppt/media/image124.svg" ContentType="image/svg+xml"/>
  <Override PartName="/ppt/media/image125.svg" ContentType="image/svg+xml"/>
  <Override PartName="/ppt/media/image126.svg" ContentType="image/svg+xml"/>
  <Override PartName="/ppt/media/image127.svg" ContentType="image/svg+xml"/>
  <Override PartName="/ppt/media/image128.svg" ContentType="image/svg+xml"/>
  <Override PartName="/ppt/media/image129.svg" ContentType="image/svg+xml"/>
  <Override PartName="/ppt/media/image13.svg" ContentType="image/svg+xml"/>
  <Override PartName="/ppt/media/image130.svg" ContentType="image/svg+xml"/>
  <Override PartName="/ppt/media/image131.svg" ContentType="image/svg+xml"/>
  <Override PartName="/ppt/media/image132.svg" ContentType="image/svg+xml"/>
  <Override PartName="/ppt/media/image133.svg" ContentType="image/svg+xml"/>
  <Override PartName="/ppt/media/image134.svg" ContentType="image/svg+xml"/>
  <Override PartName="/ppt/media/image135.svg" ContentType="image/svg+xml"/>
  <Override PartName="/ppt/media/image136.svg" ContentType="image/svg+xml"/>
  <Override PartName="/ppt/media/image137.svg" ContentType="image/svg+xml"/>
  <Override PartName="/ppt/media/image138.svg" ContentType="image/svg+xml"/>
  <Override PartName="/ppt/media/image139.svg" ContentType="image/svg+xml"/>
  <Override PartName="/ppt/media/image14.svg" ContentType="image/svg+xml"/>
  <Override PartName="/ppt/media/image140.svg" ContentType="image/svg+xml"/>
  <Override PartName="/ppt/media/image141.svg" ContentType="image/svg+xml"/>
  <Override PartName="/ppt/media/image142.svg" ContentType="image/svg+xml"/>
  <Override PartName="/ppt/media/image143.svg" ContentType="image/svg+xml"/>
  <Override PartName="/ppt/media/image144.svg" ContentType="image/svg+xml"/>
  <Override PartName="/ppt/media/image145.svg" ContentType="image/svg+xml"/>
  <Override PartName="/ppt/media/image146.svg" ContentType="image/svg+xml"/>
  <Override PartName="/ppt/media/image147.svg" ContentType="image/svg+xml"/>
  <Override PartName="/ppt/media/image148.svg" ContentType="image/svg+xml"/>
  <Override PartName="/ppt/media/image149.svg" ContentType="image/svg+xml"/>
  <Override PartName="/ppt/media/image15.svg" ContentType="image/svg+xml"/>
  <Override PartName="/ppt/media/image150.svg" ContentType="image/svg+xml"/>
  <Override PartName="/ppt/media/image151.svg" ContentType="image/svg+xml"/>
  <Override PartName="/ppt/media/image152.svg" ContentType="image/svg+xml"/>
  <Override PartName="/ppt/media/image153.svg" ContentType="image/svg+xml"/>
  <Override PartName="/ppt/media/image154.svg" ContentType="image/svg+xml"/>
  <Override PartName="/ppt/media/image155.svg" ContentType="image/svg+xml"/>
  <Override PartName="/ppt/media/image156.svg" ContentType="image/svg+xml"/>
  <Override PartName="/ppt/media/image157.svg" ContentType="image/svg+xml"/>
  <Override PartName="/ppt/media/image158.svg" ContentType="image/svg+xml"/>
  <Override PartName="/ppt/media/image159.svg" ContentType="image/svg+xml"/>
  <Override PartName="/ppt/media/image16.svg" ContentType="image/svg+xml"/>
  <Override PartName="/ppt/media/image160.svg" ContentType="image/svg+xml"/>
  <Override PartName="/ppt/media/image161.svg" ContentType="image/svg+xml"/>
  <Override PartName="/ppt/media/image162.svg" ContentType="image/svg+xml"/>
  <Override PartName="/ppt/media/image163.svg" ContentType="image/svg+xml"/>
  <Override PartName="/ppt/media/image164.svg" ContentType="image/svg+xml"/>
  <Override PartName="/ppt/media/image165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43.svg" ContentType="image/svg+xml"/>
  <Override PartName="/ppt/media/image44.svg" ContentType="image/svg+xml"/>
  <Override PartName="/ppt/media/image45.svg" ContentType="image/svg+xml"/>
  <Override PartName="/ppt/media/image46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media/image5.svg" ContentType="image/svg+xml"/>
  <Override PartName="/ppt/media/image50.svg" ContentType="image/svg+xml"/>
  <Override PartName="/ppt/media/image51.svg" ContentType="image/svg+xml"/>
  <Override PartName="/ppt/media/image52.svg" ContentType="image/svg+xml"/>
  <Override PartName="/ppt/media/image53.svg" ContentType="image/svg+xml"/>
  <Override PartName="/ppt/media/image54.svg" ContentType="image/svg+xml"/>
  <Override PartName="/ppt/media/image55.svg" ContentType="image/svg+xml"/>
  <Override PartName="/ppt/media/image56.svg" ContentType="image/svg+xml"/>
  <Override PartName="/ppt/media/image57.svg" ContentType="image/svg+xml"/>
  <Override PartName="/ppt/media/image58.svg" ContentType="image/svg+xml"/>
  <Override PartName="/ppt/media/image59.svg" ContentType="image/svg+xml"/>
  <Override PartName="/ppt/media/image6.svg" ContentType="image/svg+xml"/>
  <Override PartName="/ppt/media/image60.svg" ContentType="image/svg+xml"/>
  <Override PartName="/ppt/media/image61.svg" ContentType="image/svg+xml"/>
  <Override PartName="/ppt/media/image62.svg" ContentType="image/svg+xml"/>
  <Override PartName="/ppt/media/image63.svg" ContentType="image/svg+xml"/>
  <Override PartName="/ppt/media/image64.svg" ContentType="image/svg+xml"/>
  <Override PartName="/ppt/media/image65.svg" ContentType="image/svg+xml"/>
  <Override PartName="/ppt/media/image66.svg" ContentType="image/svg+xml"/>
  <Override PartName="/ppt/media/image67.svg" ContentType="image/svg+xml"/>
  <Override PartName="/ppt/media/image68.svg" ContentType="image/svg+xml"/>
  <Override PartName="/ppt/media/image69.svg" ContentType="image/svg+xml"/>
  <Override PartName="/ppt/media/image7.svg" ContentType="image/svg+xml"/>
  <Override PartName="/ppt/media/image70.svg" ContentType="image/svg+xml"/>
  <Override PartName="/ppt/media/image71.svg" ContentType="image/svg+xml"/>
  <Override PartName="/ppt/media/image72.svg" ContentType="image/svg+xml"/>
  <Override PartName="/ppt/media/image73.svg" ContentType="image/svg+xml"/>
  <Override PartName="/ppt/media/image74.svg" ContentType="image/svg+xml"/>
  <Override PartName="/ppt/media/image75.svg" ContentType="image/svg+xml"/>
  <Override PartName="/ppt/media/image76.svg" ContentType="image/svg+xml"/>
  <Override PartName="/ppt/media/image77.svg" ContentType="image/svg+xml"/>
  <Override PartName="/ppt/media/image78.svg" ContentType="image/svg+xml"/>
  <Override PartName="/ppt/media/image79.svg" ContentType="image/svg+xml"/>
  <Override PartName="/ppt/media/image8.svg" ContentType="image/svg+xml"/>
  <Override PartName="/ppt/media/image80.svg" ContentType="image/svg+xml"/>
  <Override PartName="/ppt/media/image81.svg" ContentType="image/svg+xml"/>
  <Override PartName="/ppt/media/image82.svg" ContentType="image/svg+xml"/>
  <Override PartName="/ppt/media/image83.svg" ContentType="image/svg+xml"/>
  <Override PartName="/ppt/media/image84.svg" ContentType="image/svg+xml"/>
  <Override PartName="/ppt/media/image85.svg" ContentType="image/svg+xml"/>
  <Override PartName="/ppt/media/image86.svg" ContentType="image/svg+xml"/>
  <Override PartName="/ppt/media/image87.svg" ContentType="image/svg+xml"/>
  <Override PartName="/ppt/media/image88.svg" ContentType="image/svg+xml"/>
  <Override PartName="/ppt/media/image89.svg" ContentType="image/svg+xml"/>
  <Override PartName="/ppt/media/image9.svg" ContentType="image/svg+xml"/>
  <Override PartName="/ppt/media/image90.svg" ContentType="image/svg+xml"/>
  <Override PartName="/ppt/media/image91.svg" ContentType="image/svg+xml"/>
  <Override PartName="/ppt/media/image92.svg" ContentType="image/svg+xml"/>
  <Override PartName="/ppt/media/image93.svg" ContentType="image/svg+xml"/>
  <Override PartName="/ppt/media/image94.svg" ContentType="image/svg+xml"/>
  <Override PartName="/ppt/media/image95.svg" ContentType="image/svg+xml"/>
  <Override PartName="/ppt/media/image96.svg" ContentType="image/svg+xml"/>
  <Override PartName="/ppt/media/image97.svg" ContentType="image/svg+xml"/>
  <Override PartName="/ppt/media/image98.svg" ContentType="image/svg+xml"/>
  <Override PartName="/ppt/media/image9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  <p:sldMasterId id="2147483658" r:id="rId4"/>
    <p:sldMasterId id="2147483666" r:id="rId5"/>
    <p:sldMasterId id="2147483675" r:id="rId6"/>
    <p:sldMasterId id="2147483683" r:id="rId7"/>
    <p:sldMasterId id="2147483692" r:id="rId8"/>
    <p:sldMasterId id="2147483700" r:id="rId9"/>
  </p:sldMasterIdLst>
  <p:sldIdLst>
    <p:sldId id="266" r:id="rId10"/>
    <p:sldId id="267" r:id="rId11"/>
    <p:sldId id="268" r:id="rId12"/>
    <p:sldId id="380" r:id="rId13"/>
    <p:sldId id="381" r:id="rId14"/>
    <p:sldId id="272" r:id="rId15"/>
    <p:sldId id="290" r:id="rId16"/>
    <p:sldId id="348" r:id="rId17"/>
    <p:sldId id="271" r:id="rId18"/>
    <p:sldId id="330" r:id="rId19"/>
    <p:sldId id="365" r:id="rId20"/>
    <p:sldId id="273" r:id="rId21"/>
    <p:sldId id="366" r:id="rId22"/>
    <p:sldId id="333" r:id="rId23"/>
    <p:sldId id="334" r:id="rId24"/>
    <p:sldId id="286" r:id="rId25"/>
    <p:sldId id="322" r:id="rId26"/>
    <p:sldId id="323" r:id="rId27"/>
    <p:sldId id="324" r:id="rId28"/>
    <p:sldId id="325" r:id="rId29"/>
    <p:sldId id="326" r:id="rId30"/>
    <p:sldId id="321" r:id="rId31"/>
    <p:sldId id="315" r:id="rId32"/>
    <p:sldId id="316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D6B23C72-EE74-4631-87CE-2ADE2651BA9A}">
          <p14:sldIdLst>
            <p14:sldId id="266"/>
          </p14:sldIdLst>
        </p14:section>
        <p14:section name="目录页" id="{39EBB27F-9531-4431-A2A2-B724ACD60F52}">
          <p14:sldIdLst>
            <p14:sldId id="267"/>
          </p14:sldIdLst>
        </p14:section>
        <p14:section name="企业介绍" id="{077A1591-8931-48E9-BA12-46609728B936}">
          <p14:sldIdLst>
            <p14:sldId id="380"/>
            <p14:sldId id="381"/>
            <p14:sldId id="268"/>
          </p14:sldIdLst>
        </p14:section>
        <p14:section name="产品展示" id="{54D2FA26-DEE5-4ADC-9F66-F232A0AE44BC}">
          <p14:sldIdLst>
            <p14:sldId id="272"/>
            <p14:sldId id="290"/>
            <p14:sldId id="348"/>
          </p14:sldIdLst>
        </p14:section>
        <p14:section name="售后服务" id="{C40A0401-9423-432D-84EF-0D0940D72E51}">
          <p14:sldIdLst>
            <p14:sldId id="271"/>
            <p14:sldId id="330"/>
            <p14:sldId id="365"/>
          </p14:sldIdLst>
        </p14:section>
        <p14:section name="更多产品" id="{B5E22C4B-C3E2-4359-A92F-D177E30999DB}">
          <p14:sldIdLst>
            <p14:sldId id="273"/>
            <p14:sldId id="366"/>
            <p14:sldId id="333"/>
            <p14:sldId id="334"/>
          </p14:sldIdLst>
        </p14:section>
        <p14:section name="结尾页" id="{B5005F0E-1CD8-45C5-96AB-CF39C42CA9ED}">
          <p14:sldIdLst>
            <p14:sldId id="286"/>
          </p14:sldIdLst>
        </p14:section>
        <p14:section name="可替换图标" id="{1F348ECF-1236-48D6-AFF9-0804DCF65E59}">
          <p14:sldIdLst>
            <p14:sldId id="322"/>
            <p14:sldId id="323"/>
            <p14:sldId id="324"/>
            <p14:sldId id="325"/>
            <p14:sldId id="326"/>
          </p14:sldIdLst>
        </p14:section>
        <p14:section name="标注页" id="{344181D8-775D-44A0-8B10-93A77D721073}">
          <p14:sldIdLst>
            <p14:sldId id="321"/>
            <p14:sldId id="315"/>
            <p14:sldId id="31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0" autoAdjust="0"/>
    <p:restoredTop sz="94660"/>
  </p:normalViewPr>
  <p:slideViewPr>
    <p:cSldViewPr snapToGrid="0">
      <p:cViewPr>
        <p:scale>
          <a:sx n="50" d="100"/>
          <a:sy n="50" d="100"/>
        </p:scale>
        <p:origin x="110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7" Type="http://schemas.openxmlformats.org/officeDocument/2006/relationships/tags" Target="tags/tag18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unsplash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高楼&#10;&#10;描述已自动生成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8" t="7973" r="445" b="797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7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8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7" name="任意多边形: 形状 6"/>
            <p:cNvSpPr/>
            <p:nvPr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9" name="1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0" name="图形 1491"/>
            <p:cNvSpPr/>
            <p:nvPr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4" name="图形 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5" name="任意多边形: 形状 4"/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7" name="1"/>
            <p:cNvPicPr>
              <a:picLocks noChangeAspect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8" name="图形 1491"/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16" y="2314548"/>
            <a:ext cx="6370970" cy="3819552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6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7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3657681" y="2571091"/>
            <a:ext cx="4876640" cy="310062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图片出处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&amp;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Black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中文 演示斜黑体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Light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https://www.freepik.com/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https://unsplash.com/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高楼&#10;&#10;描述已自动生成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8" t="7973" r="445" b="797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7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8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7" name="任意多边形: 形状 6"/>
            <p:cNvSpPr/>
            <p:nvPr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9" name="1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0" name="图形 1491"/>
            <p:cNvSpPr/>
            <p:nvPr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4" name="图形 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5" name="任意多边形: 形状 4"/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7" name="1"/>
            <p:cNvPicPr>
              <a:picLocks noChangeAspect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8" name="图形 1491"/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高楼&#10;&#10;描述已自动生成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8" t="7973" r="445" b="797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7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8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16" y="2314548"/>
            <a:ext cx="6370970" cy="3819552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6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7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3657681" y="2571091"/>
            <a:ext cx="4876640" cy="310062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图片出处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&amp;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Black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中文 演示斜黑体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Light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https://www.freepik.com/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https://unsplash.com/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高楼&#10;&#10;描述已自动生成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8" t="7973" r="445" b="797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7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8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7" name="任意多边形: 形状 6"/>
            <p:cNvSpPr/>
            <p:nvPr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9" name="1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0" name="图形 1491"/>
            <p:cNvSpPr/>
            <p:nvPr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4" name="图形 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5" name="任意多边形: 形状 4"/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7" name="1"/>
            <p:cNvPicPr>
              <a:picLocks noChangeAspect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8" name="图形 1491"/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16" y="2314548"/>
            <a:ext cx="6370970" cy="3819552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6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7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3657681" y="2571091"/>
            <a:ext cx="4876640" cy="310062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7" name="任意多边形: 形状 6"/>
            <p:cNvSpPr/>
            <p:nvPr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9" name="1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0" name="图形 1491"/>
            <p:cNvSpPr/>
            <p:nvPr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图片出处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&amp;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Black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中文 演示斜黑体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Light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https://www.freepik.com/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https://unsplash.com/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高楼&#10;&#10;描述已自动生成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8" t="7973" r="445" b="797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7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8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7" name="任意多边形: 形状 6"/>
            <p:cNvSpPr/>
            <p:nvPr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9" name="1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0" name="图形 1491"/>
            <p:cNvSpPr/>
            <p:nvPr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4" name="图形 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5" name="任意多边形: 形状 4"/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7" name="1"/>
            <p:cNvPicPr>
              <a:picLocks noChangeAspect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8" name="图形 1491"/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16" y="2314548"/>
            <a:ext cx="6370970" cy="3819552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6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7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3657681" y="2571091"/>
            <a:ext cx="4876640" cy="310062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图片出处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&amp;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Black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中文 演示斜黑体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Light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https://www.freepik.com/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https://unsplash.com/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4" name="图形 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5" name="任意多边形: 形状 4"/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7" name="1"/>
            <p:cNvPicPr>
              <a:picLocks noChangeAspect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8" name="图形 1491"/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高楼&#10;&#10;描述已自动生成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8" t="7973" r="445" b="797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7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8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7" name="任意多边形: 形状 6"/>
            <p:cNvSpPr/>
            <p:nvPr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9" name="1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0" name="图形 1491"/>
            <p:cNvSpPr/>
            <p:nvPr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4" name="图形 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5" name="任意多边形: 形状 4"/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7" name="1"/>
            <p:cNvPicPr>
              <a:picLocks noChangeAspect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8" name="图形 1491"/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16" y="2314548"/>
            <a:ext cx="6370970" cy="3819552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6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7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3657681" y="2571091"/>
            <a:ext cx="4876640" cy="310062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图片出处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&amp;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Black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中文 演示斜黑体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Light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https://www.freepik.com/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https://unsplash.com/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建筑的高楼&#10;&#10;描述已自动生成"/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8" t="7973" r="445" b="797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5" name="任意多边形: 形状 4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7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8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7" name="任意多边形: 形状 6"/>
            <p:cNvSpPr/>
            <p:nvPr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9" name="1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0" name="图形 1491"/>
            <p:cNvSpPr/>
            <p:nvPr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版式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4" name="图形 3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5" name="任意多边形: 形状 4"/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阿里巴巴普惠体 Light"/>
                <a:cs typeface="+mn-cs"/>
              </a:endParaRPr>
            </a:p>
          </p:txBody>
        </p:sp>
        <p:pic>
          <p:nvPicPr>
            <p:cNvPr id="7" name="1"/>
            <p:cNvPicPr>
              <a:picLocks noChangeAspect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8" name="图形 1491"/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16" y="2314548"/>
            <a:ext cx="6370970" cy="3819552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6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7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3657681" y="2571091"/>
            <a:ext cx="4876640" cy="310062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16" y="2314548"/>
            <a:ext cx="6370970" cy="3819552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506" y="942899"/>
            <a:ext cx="156894" cy="171836"/>
          </a:xfrm>
          <a:prstGeom prst="rect">
            <a:avLst/>
          </a:prstGeom>
        </p:spPr>
      </p:pic>
      <p:sp>
        <p:nvSpPr>
          <p:cNvPr id="4" name="任意多边形: 形状 3"/>
          <p:cNvSpPr/>
          <p:nvPr userDrawn="1"/>
        </p:nvSpPr>
        <p:spPr>
          <a:xfrm>
            <a:off x="149390" y="484715"/>
            <a:ext cx="396256" cy="396254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95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>
          <a:xfrm rot="20017339">
            <a:off x="34640" y="566273"/>
            <a:ext cx="625760" cy="217559"/>
          </a:xfrm>
          <a:prstGeom prst="ellipse">
            <a:avLst/>
          </a:prstGeom>
          <a:noFill/>
          <a:ln w="6350">
            <a:gradFill>
              <a:gsLst>
                <a:gs pos="0">
                  <a:schemeClr val="accent1">
                    <a:alpha val="0"/>
                    <a:lumMod val="0"/>
                    <a:lumOff val="10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阿里巴巴普惠体 Light"/>
              <a:cs typeface="+mn-cs"/>
            </a:endParaRPr>
          </a:p>
        </p:txBody>
      </p:sp>
      <p:pic>
        <p:nvPicPr>
          <p:cNvPr id="6" name="1"/>
          <p:cNvPicPr>
            <a:picLocks noChangeAspect="1"/>
          </p:cNvPicPr>
          <p:nvPr userDrawn="1"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695" flipV="1">
            <a:off x="53338" y="641090"/>
            <a:ext cx="678472" cy="213464"/>
          </a:xfrm>
          <a:prstGeom prst="rect">
            <a:avLst/>
          </a:prstGeom>
        </p:spPr>
      </p:pic>
      <p:sp>
        <p:nvSpPr>
          <p:cNvPr id="7" name="图形 1491"/>
          <p:cNvSpPr/>
          <p:nvPr userDrawn="1"/>
        </p:nvSpPr>
        <p:spPr>
          <a:xfrm rot="21127780">
            <a:off x="439949" y="623382"/>
            <a:ext cx="9038" cy="9038"/>
          </a:xfrm>
          <a:custGeom>
            <a:avLst/>
            <a:gdLst>
              <a:gd name="connsiteX0" fmla="*/ 3572 w 24384"/>
              <a:gd name="connsiteY0" fmla="*/ 20812 h 24384"/>
              <a:gd name="connsiteX1" fmla="*/ 3572 w 24384"/>
              <a:gd name="connsiteY1" fmla="*/ 3572 h 24384"/>
              <a:gd name="connsiteX2" fmla="*/ 20812 w 24384"/>
              <a:gd name="connsiteY2" fmla="*/ 3572 h 24384"/>
              <a:gd name="connsiteX3" fmla="*/ 20812 w 24384"/>
              <a:gd name="connsiteY3" fmla="*/ 20812 h 24384"/>
              <a:gd name="connsiteX4" fmla="*/ 3572 w 24384"/>
              <a:gd name="connsiteY4" fmla="*/ 20812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" h="24384">
                <a:moveTo>
                  <a:pt x="3572" y="20812"/>
                </a:moveTo>
                <a:cubicBezTo>
                  <a:pt x="-1191" y="16050"/>
                  <a:pt x="-1191" y="8334"/>
                  <a:pt x="3572" y="3572"/>
                </a:cubicBezTo>
                <a:cubicBezTo>
                  <a:pt x="8334" y="-1191"/>
                  <a:pt x="16050" y="-1191"/>
                  <a:pt x="20812" y="3572"/>
                </a:cubicBezTo>
                <a:cubicBezTo>
                  <a:pt x="25575" y="8334"/>
                  <a:pt x="25575" y="16050"/>
                  <a:pt x="20812" y="20812"/>
                </a:cubicBezTo>
                <a:cubicBezTo>
                  <a:pt x="16050" y="25575"/>
                  <a:pt x="8334" y="25575"/>
                  <a:pt x="3572" y="2081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3000">
                <a:schemeClr val="accent1"/>
              </a:gs>
              <a:gs pos="36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48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660400" y="343664"/>
            <a:ext cx="5381625" cy="5492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0400" y="913339"/>
            <a:ext cx="5381625" cy="216961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buNone/>
              <a:defRPr lang="zh-CN" altLang="en-US" sz="1200" i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3657681" y="2571091"/>
            <a:ext cx="4876640" cy="310062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图片出处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&amp;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Black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中文 演示斜黑体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Light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https://www.freepik.com/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https://unsplash.com/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标注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50801" y="595724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字体使用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图片出处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声明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作者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159510" y="595724"/>
            <a:ext cx="7074345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英文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&amp;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Arail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Black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中文 演示斜黑体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微软雅黑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Light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正文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1.2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https://www.freepik.com/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https://unsplash.com/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（可商用素材网站）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MIcrosoft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深色背景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heme" Target="../theme/theme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heme" Target="../theme/theme6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3"/>
            </a:gs>
            <a:gs pos="76000">
              <a:schemeClr val="accent3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3"/>
            </a:gs>
            <a:gs pos="76000">
              <a:schemeClr val="accent3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3"/>
            </a:gs>
            <a:gs pos="76000">
              <a:schemeClr val="accent3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3"/>
            </a:gs>
            <a:gs pos="76000">
              <a:schemeClr val="accent3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3"/>
            </a:gs>
            <a:gs pos="76000">
              <a:schemeClr val="accent3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3"/>
            </a:gs>
            <a:gs pos="76000">
              <a:schemeClr val="accent3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5000">
              <a:schemeClr val="accent3"/>
            </a:gs>
            <a:gs pos="76000">
              <a:schemeClr val="accent3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5" Type="http://schemas.openxmlformats.org/officeDocument/2006/relationships/slideLayout" Target="../slideLayouts/slideLayout23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5.svg"/><Relationship Id="rId7" Type="http://schemas.openxmlformats.org/officeDocument/2006/relationships/image" Target="../media/image22.png"/><Relationship Id="rId67" Type="http://schemas.openxmlformats.org/officeDocument/2006/relationships/slideLayout" Target="../slideLayouts/slideLayout8.xml"/><Relationship Id="rId66" Type="http://schemas.openxmlformats.org/officeDocument/2006/relationships/image" Target="../media/image34.svg"/><Relationship Id="rId65" Type="http://schemas.openxmlformats.org/officeDocument/2006/relationships/image" Target="../media/image51.png"/><Relationship Id="rId64" Type="http://schemas.openxmlformats.org/officeDocument/2006/relationships/image" Target="../media/image33.svg"/><Relationship Id="rId63" Type="http://schemas.openxmlformats.org/officeDocument/2006/relationships/image" Target="../media/image50.png"/><Relationship Id="rId62" Type="http://schemas.openxmlformats.org/officeDocument/2006/relationships/image" Target="../media/image32.svg"/><Relationship Id="rId61" Type="http://schemas.openxmlformats.org/officeDocument/2006/relationships/image" Target="../media/image49.png"/><Relationship Id="rId60" Type="http://schemas.openxmlformats.org/officeDocument/2006/relationships/image" Target="../media/image31.svg"/><Relationship Id="rId6" Type="http://schemas.openxmlformats.org/officeDocument/2006/relationships/image" Target="../media/image4.svg"/><Relationship Id="rId59" Type="http://schemas.openxmlformats.org/officeDocument/2006/relationships/image" Target="../media/image48.png"/><Relationship Id="rId58" Type="http://schemas.openxmlformats.org/officeDocument/2006/relationships/image" Target="../media/image30.svg"/><Relationship Id="rId57" Type="http://schemas.openxmlformats.org/officeDocument/2006/relationships/image" Target="../media/image47.png"/><Relationship Id="rId56" Type="http://schemas.openxmlformats.org/officeDocument/2006/relationships/image" Target="../media/image29.svg"/><Relationship Id="rId55" Type="http://schemas.openxmlformats.org/officeDocument/2006/relationships/image" Target="../media/image46.png"/><Relationship Id="rId54" Type="http://schemas.openxmlformats.org/officeDocument/2006/relationships/image" Target="../media/image28.svg"/><Relationship Id="rId53" Type="http://schemas.openxmlformats.org/officeDocument/2006/relationships/image" Target="../media/image45.png"/><Relationship Id="rId52" Type="http://schemas.openxmlformats.org/officeDocument/2006/relationships/image" Target="../media/image27.svg"/><Relationship Id="rId51" Type="http://schemas.openxmlformats.org/officeDocument/2006/relationships/image" Target="../media/image44.png"/><Relationship Id="rId50" Type="http://schemas.openxmlformats.org/officeDocument/2006/relationships/image" Target="../media/image26.svg"/><Relationship Id="rId5" Type="http://schemas.openxmlformats.org/officeDocument/2006/relationships/image" Target="../media/image21.png"/><Relationship Id="rId49" Type="http://schemas.openxmlformats.org/officeDocument/2006/relationships/image" Target="../media/image43.png"/><Relationship Id="rId48" Type="http://schemas.openxmlformats.org/officeDocument/2006/relationships/image" Target="../media/image25.svg"/><Relationship Id="rId47" Type="http://schemas.openxmlformats.org/officeDocument/2006/relationships/image" Target="../media/image42.png"/><Relationship Id="rId46" Type="http://schemas.openxmlformats.org/officeDocument/2006/relationships/image" Target="../media/image24.svg"/><Relationship Id="rId45" Type="http://schemas.openxmlformats.org/officeDocument/2006/relationships/image" Target="../media/image41.png"/><Relationship Id="rId44" Type="http://schemas.openxmlformats.org/officeDocument/2006/relationships/image" Target="../media/image23.svg"/><Relationship Id="rId43" Type="http://schemas.openxmlformats.org/officeDocument/2006/relationships/image" Target="../media/image40.png"/><Relationship Id="rId42" Type="http://schemas.openxmlformats.org/officeDocument/2006/relationships/image" Target="../media/image22.svg"/><Relationship Id="rId41" Type="http://schemas.openxmlformats.org/officeDocument/2006/relationships/image" Target="../media/image39.png"/><Relationship Id="rId40" Type="http://schemas.openxmlformats.org/officeDocument/2006/relationships/image" Target="../media/image21.svg"/><Relationship Id="rId4" Type="http://schemas.openxmlformats.org/officeDocument/2006/relationships/image" Target="../media/image3.svg"/><Relationship Id="rId39" Type="http://schemas.openxmlformats.org/officeDocument/2006/relationships/image" Target="../media/image38.png"/><Relationship Id="rId38" Type="http://schemas.openxmlformats.org/officeDocument/2006/relationships/image" Target="../media/image20.svg"/><Relationship Id="rId37" Type="http://schemas.openxmlformats.org/officeDocument/2006/relationships/image" Target="../media/image37.png"/><Relationship Id="rId36" Type="http://schemas.openxmlformats.org/officeDocument/2006/relationships/image" Target="../media/image19.svg"/><Relationship Id="rId35" Type="http://schemas.openxmlformats.org/officeDocument/2006/relationships/image" Target="../media/image36.png"/><Relationship Id="rId34" Type="http://schemas.openxmlformats.org/officeDocument/2006/relationships/image" Target="../media/image18.svg"/><Relationship Id="rId33" Type="http://schemas.openxmlformats.org/officeDocument/2006/relationships/image" Target="../media/image35.png"/><Relationship Id="rId32" Type="http://schemas.openxmlformats.org/officeDocument/2006/relationships/image" Target="../media/image17.svg"/><Relationship Id="rId31" Type="http://schemas.openxmlformats.org/officeDocument/2006/relationships/image" Target="../media/image34.png"/><Relationship Id="rId30" Type="http://schemas.openxmlformats.org/officeDocument/2006/relationships/image" Target="../media/image16.svg"/><Relationship Id="rId3" Type="http://schemas.openxmlformats.org/officeDocument/2006/relationships/image" Target="../media/image20.png"/><Relationship Id="rId29" Type="http://schemas.openxmlformats.org/officeDocument/2006/relationships/image" Target="../media/image33.png"/><Relationship Id="rId28" Type="http://schemas.openxmlformats.org/officeDocument/2006/relationships/image" Target="../media/image15.svg"/><Relationship Id="rId27" Type="http://schemas.openxmlformats.org/officeDocument/2006/relationships/image" Target="../media/image32.png"/><Relationship Id="rId26" Type="http://schemas.openxmlformats.org/officeDocument/2006/relationships/image" Target="../media/image14.svg"/><Relationship Id="rId25" Type="http://schemas.openxmlformats.org/officeDocument/2006/relationships/image" Target="../media/image31.png"/><Relationship Id="rId24" Type="http://schemas.openxmlformats.org/officeDocument/2006/relationships/image" Target="../media/image13.svg"/><Relationship Id="rId23" Type="http://schemas.openxmlformats.org/officeDocument/2006/relationships/image" Target="../media/image30.png"/><Relationship Id="rId22" Type="http://schemas.openxmlformats.org/officeDocument/2006/relationships/image" Target="../media/image12.svg"/><Relationship Id="rId21" Type="http://schemas.openxmlformats.org/officeDocument/2006/relationships/image" Target="../media/image29.png"/><Relationship Id="rId20" Type="http://schemas.openxmlformats.org/officeDocument/2006/relationships/image" Target="../media/image11.svg"/><Relationship Id="rId2" Type="http://schemas.openxmlformats.org/officeDocument/2006/relationships/image" Target="../media/image2.svg"/><Relationship Id="rId19" Type="http://schemas.openxmlformats.org/officeDocument/2006/relationships/image" Target="../media/image28.png"/><Relationship Id="rId18" Type="http://schemas.openxmlformats.org/officeDocument/2006/relationships/image" Target="../media/image10.svg"/><Relationship Id="rId17" Type="http://schemas.openxmlformats.org/officeDocument/2006/relationships/image" Target="../media/image27.png"/><Relationship Id="rId16" Type="http://schemas.openxmlformats.org/officeDocument/2006/relationships/image" Target="../media/image9.svg"/><Relationship Id="rId15" Type="http://schemas.openxmlformats.org/officeDocument/2006/relationships/image" Target="../media/image26.png"/><Relationship Id="rId14" Type="http://schemas.openxmlformats.org/officeDocument/2006/relationships/image" Target="../media/image8.svg"/><Relationship Id="rId13" Type="http://schemas.openxmlformats.org/officeDocument/2006/relationships/image" Target="../media/image25.png"/><Relationship Id="rId12" Type="http://schemas.openxmlformats.org/officeDocument/2006/relationships/image" Target="../media/image7.svg"/><Relationship Id="rId11" Type="http://schemas.openxmlformats.org/officeDocument/2006/relationships/image" Target="../media/image24.png"/><Relationship Id="rId10" Type="http://schemas.openxmlformats.org/officeDocument/2006/relationships/image" Target="../media/image6.sv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0" Type="http://schemas.openxmlformats.org/officeDocument/2006/relationships/slideLayout" Target="../slideLayouts/slideLayout8.xml"/><Relationship Id="rId8" Type="http://schemas.openxmlformats.org/officeDocument/2006/relationships/image" Target="../media/image38.svg"/><Relationship Id="rId79" Type="http://schemas.openxmlformats.org/officeDocument/2006/relationships/image" Target="../media/image73.svg"/><Relationship Id="rId78" Type="http://schemas.openxmlformats.org/officeDocument/2006/relationships/image" Target="../media/image91.png"/><Relationship Id="rId77" Type="http://schemas.openxmlformats.org/officeDocument/2006/relationships/image" Target="../media/image72.svg"/><Relationship Id="rId76" Type="http://schemas.openxmlformats.org/officeDocument/2006/relationships/image" Target="../media/image90.png"/><Relationship Id="rId75" Type="http://schemas.openxmlformats.org/officeDocument/2006/relationships/image" Target="../media/image71.svg"/><Relationship Id="rId74" Type="http://schemas.openxmlformats.org/officeDocument/2006/relationships/image" Target="../media/image89.png"/><Relationship Id="rId73" Type="http://schemas.openxmlformats.org/officeDocument/2006/relationships/image" Target="../media/image70.svg"/><Relationship Id="rId72" Type="http://schemas.openxmlformats.org/officeDocument/2006/relationships/image" Target="../media/image88.png"/><Relationship Id="rId71" Type="http://schemas.openxmlformats.org/officeDocument/2006/relationships/image" Target="../media/image69.svg"/><Relationship Id="rId70" Type="http://schemas.openxmlformats.org/officeDocument/2006/relationships/image" Target="../media/image87.png"/><Relationship Id="rId7" Type="http://schemas.openxmlformats.org/officeDocument/2006/relationships/image" Target="../media/image55.png"/><Relationship Id="rId69" Type="http://schemas.openxmlformats.org/officeDocument/2006/relationships/image" Target="../media/image68.svg"/><Relationship Id="rId68" Type="http://schemas.openxmlformats.org/officeDocument/2006/relationships/image" Target="../media/image86.png"/><Relationship Id="rId67" Type="http://schemas.openxmlformats.org/officeDocument/2006/relationships/image" Target="../media/image67.svg"/><Relationship Id="rId66" Type="http://schemas.openxmlformats.org/officeDocument/2006/relationships/image" Target="../media/image85.png"/><Relationship Id="rId65" Type="http://schemas.openxmlformats.org/officeDocument/2006/relationships/image" Target="../media/image66.svg"/><Relationship Id="rId64" Type="http://schemas.openxmlformats.org/officeDocument/2006/relationships/image" Target="../media/image84.png"/><Relationship Id="rId63" Type="http://schemas.openxmlformats.org/officeDocument/2006/relationships/image" Target="../media/image65.svg"/><Relationship Id="rId62" Type="http://schemas.openxmlformats.org/officeDocument/2006/relationships/image" Target="../media/image83.png"/><Relationship Id="rId61" Type="http://schemas.openxmlformats.org/officeDocument/2006/relationships/image" Target="../media/image64.svg"/><Relationship Id="rId60" Type="http://schemas.openxmlformats.org/officeDocument/2006/relationships/image" Target="../media/image82.png"/><Relationship Id="rId6" Type="http://schemas.openxmlformats.org/officeDocument/2006/relationships/image" Target="../media/image37.svg"/><Relationship Id="rId59" Type="http://schemas.openxmlformats.org/officeDocument/2006/relationships/image" Target="../media/image63.svg"/><Relationship Id="rId58" Type="http://schemas.openxmlformats.org/officeDocument/2006/relationships/image" Target="../media/image81.png"/><Relationship Id="rId57" Type="http://schemas.openxmlformats.org/officeDocument/2006/relationships/image" Target="../media/image62.svg"/><Relationship Id="rId56" Type="http://schemas.openxmlformats.org/officeDocument/2006/relationships/image" Target="../media/image80.png"/><Relationship Id="rId55" Type="http://schemas.openxmlformats.org/officeDocument/2006/relationships/image" Target="../media/image61.svg"/><Relationship Id="rId54" Type="http://schemas.openxmlformats.org/officeDocument/2006/relationships/image" Target="../media/image79.png"/><Relationship Id="rId53" Type="http://schemas.openxmlformats.org/officeDocument/2006/relationships/image" Target="../media/image60.svg"/><Relationship Id="rId52" Type="http://schemas.openxmlformats.org/officeDocument/2006/relationships/image" Target="../media/image78.png"/><Relationship Id="rId51" Type="http://schemas.openxmlformats.org/officeDocument/2006/relationships/image" Target="../media/image59.svg"/><Relationship Id="rId50" Type="http://schemas.openxmlformats.org/officeDocument/2006/relationships/image" Target="../media/image77.png"/><Relationship Id="rId5" Type="http://schemas.openxmlformats.org/officeDocument/2006/relationships/image" Target="../media/image54.png"/><Relationship Id="rId49" Type="http://schemas.openxmlformats.org/officeDocument/2006/relationships/image" Target="../media/image58.svg"/><Relationship Id="rId48" Type="http://schemas.openxmlformats.org/officeDocument/2006/relationships/image" Target="../media/image76.png"/><Relationship Id="rId47" Type="http://schemas.openxmlformats.org/officeDocument/2006/relationships/image" Target="../media/image57.svg"/><Relationship Id="rId46" Type="http://schemas.openxmlformats.org/officeDocument/2006/relationships/image" Target="../media/image75.png"/><Relationship Id="rId45" Type="http://schemas.openxmlformats.org/officeDocument/2006/relationships/image" Target="../media/image74.png"/><Relationship Id="rId44" Type="http://schemas.openxmlformats.org/officeDocument/2006/relationships/image" Target="../media/image56.svg"/><Relationship Id="rId43" Type="http://schemas.openxmlformats.org/officeDocument/2006/relationships/image" Target="../media/image73.png"/><Relationship Id="rId42" Type="http://schemas.openxmlformats.org/officeDocument/2006/relationships/image" Target="../media/image55.svg"/><Relationship Id="rId41" Type="http://schemas.openxmlformats.org/officeDocument/2006/relationships/image" Target="../media/image72.png"/><Relationship Id="rId40" Type="http://schemas.openxmlformats.org/officeDocument/2006/relationships/image" Target="../media/image54.svg"/><Relationship Id="rId4" Type="http://schemas.openxmlformats.org/officeDocument/2006/relationships/image" Target="../media/image36.svg"/><Relationship Id="rId39" Type="http://schemas.openxmlformats.org/officeDocument/2006/relationships/image" Target="../media/image71.png"/><Relationship Id="rId38" Type="http://schemas.openxmlformats.org/officeDocument/2006/relationships/image" Target="../media/image53.svg"/><Relationship Id="rId37" Type="http://schemas.openxmlformats.org/officeDocument/2006/relationships/image" Target="../media/image70.png"/><Relationship Id="rId36" Type="http://schemas.openxmlformats.org/officeDocument/2006/relationships/image" Target="../media/image52.svg"/><Relationship Id="rId35" Type="http://schemas.openxmlformats.org/officeDocument/2006/relationships/image" Target="../media/image69.png"/><Relationship Id="rId34" Type="http://schemas.openxmlformats.org/officeDocument/2006/relationships/image" Target="../media/image51.svg"/><Relationship Id="rId33" Type="http://schemas.openxmlformats.org/officeDocument/2006/relationships/image" Target="../media/image68.png"/><Relationship Id="rId32" Type="http://schemas.openxmlformats.org/officeDocument/2006/relationships/image" Target="../media/image50.svg"/><Relationship Id="rId31" Type="http://schemas.openxmlformats.org/officeDocument/2006/relationships/image" Target="../media/image67.png"/><Relationship Id="rId30" Type="http://schemas.openxmlformats.org/officeDocument/2006/relationships/image" Target="../media/image49.svg"/><Relationship Id="rId3" Type="http://schemas.openxmlformats.org/officeDocument/2006/relationships/image" Target="../media/image53.png"/><Relationship Id="rId29" Type="http://schemas.openxmlformats.org/officeDocument/2006/relationships/image" Target="../media/image66.png"/><Relationship Id="rId28" Type="http://schemas.openxmlformats.org/officeDocument/2006/relationships/image" Target="../media/image48.svg"/><Relationship Id="rId27" Type="http://schemas.openxmlformats.org/officeDocument/2006/relationships/image" Target="../media/image65.png"/><Relationship Id="rId26" Type="http://schemas.openxmlformats.org/officeDocument/2006/relationships/image" Target="../media/image47.svg"/><Relationship Id="rId25" Type="http://schemas.openxmlformats.org/officeDocument/2006/relationships/image" Target="../media/image64.png"/><Relationship Id="rId24" Type="http://schemas.openxmlformats.org/officeDocument/2006/relationships/image" Target="../media/image46.svg"/><Relationship Id="rId23" Type="http://schemas.openxmlformats.org/officeDocument/2006/relationships/image" Target="../media/image63.png"/><Relationship Id="rId22" Type="http://schemas.openxmlformats.org/officeDocument/2006/relationships/image" Target="../media/image45.svg"/><Relationship Id="rId21" Type="http://schemas.openxmlformats.org/officeDocument/2006/relationships/image" Target="../media/image62.png"/><Relationship Id="rId20" Type="http://schemas.openxmlformats.org/officeDocument/2006/relationships/image" Target="../media/image44.svg"/><Relationship Id="rId2" Type="http://schemas.openxmlformats.org/officeDocument/2006/relationships/image" Target="../media/image35.svg"/><Relationship Id="rId19" Type="http://schemas.openxmlformats.org/officeDocument/2006/relationships/image" Target="../media/image61.png"/><Relationship Id="rId18" Type="http://schemas.openxmlformats.org/officeDocument/2006/relationships/image" Target="../media/image43.svg"/><Relationship Id="rId17" Type="http://schemas.openxmlformats.org/officeDocument/2006/relationships/image" Target="../media/image60.png"/><Relationship Id="rId16" Type="http://schemas.openxmlformats.org/officeDocument/2006/relationships/image" Target="../media/image42.svg"/><Relationship Id="rId15" Type="http://schemas.openxmlformats.org/officeDocument/2006/relationships/image" Target="../media/image59.png"/><Relationship Id="rId14" Type="http://schemas.openxmlformats.org/officeDocument/2006/relationships/image" Target="../media/image41.svg"/><Relationship Id="rId13" Type="http://schemas.openxmlformats.org/officeDocument/2006/relationships/image" Target="../media/image58.png"/><Relationship Id="rId12" Type="http://schemas.openxmlformats.org/officeDocument/2006/relationships/image" Target="../media/image40.svg"/><Relationship Id="rId11" Type="http://schemas.openxmlformats.org/officeDocument/2006/relationships/image" Target="../media/image57.png"/><Relationship Id="rId10" Type="http://schemas.openxmlformats.org/officeDocument/2006/relationships/image" Target="../media/image39.sv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svg"/><Relationship Id="rId8" Type="http://schemas.openxmlformats.org/officeDocument/2006/relationships/image" Target="../media/image96.png"/><Relationship Id="rId72" Type="http://schemas.openxmlformats.org/officeDocument/2006/relationships/slideLayout" Target="../slideLayouts/slideLayout8.xml"/><Relationship Id="rId71" Type="http://schemas.openxmlformats.org/officeDocument/2006/relationships/image" Target="../media/image108.svg"/><Relationship Id="rId70" Type="http://schemas.openxmlformats.org/officeDocument/2006/relationships/image" Target="../media/image127.png"/><Relationship Id="rId7" Type="http://schemas.openxmlformats.org/officeDocument/2006/relationships/image" Target="../media/image95.png"/><Relationship Id="rId69" Type="http://schemas.openxmlformats.org/officeDocument/2006/relationships/image" Target="../media/image107.svg"/><Relationship Id="rId68" Type="http://schemas.openxmlformats.org/officeDocument/2006/relationships/image" Target="../media/image126.png"/><Relationship Id="rId67" Type="http://schemas.openxmlformats.org/officeDocument/2006/relationships/image" Target="../media/image106.svg"/><Relationship Id="rId66" Type="http://schemas.openxmlformats.org/officeDocument/2006/relationships/image" Target="../media/image125.png"/><Relationship Id="rId65" Type="http://schemas.openxmlformats.org/officeDocument/2006/relationships/image" Target="../media/image105.svg"/><Relationship Id="rId64" Type="http://schemas.openxmlformats.org/officeDocument/2006/relationships/image" Target="../media/image124.png"/><Relationship Id="rId63" Type="http://schemas.openxmlformats.org/officeDocument/2006/relationships/image" Target="../media/image104.svg"/><Relationship Id="rId62" Type="http://schemas.openxmlformats.org/officeDocument/2006/relationships/image" Target="../media/image123.png"/><Relationship Id="rId61" Type="http://schemas.openxmlformats.org/officeDocument/2006/relationships/image" Target="../media/image103.svg"/><Relationship Id="rId60" Type="http://schemas.openxmlformats.org/officeDocument/2006/relationships/image" Target="../media/image122.png"/><Relationship Id="rId6" Type="http://schemas.openxmlformats.org/officeDocument/2006/relationships/image" Target="../media/image76.svg"/><Relationship Id="rId59" Type="http://schemas.openxmlformats.org/officeDocument/2006/relationships/image" Target="../media/image102.svg"/><Relationship Id="rId58" Type="http://schemas.openxmlformats.org/officeDocument/2006/relationships/image" Target="../media/image121.png"/><Relationship Id="rId57" Type="http://schemas.openxmlformats.org/officeDocument/2006/relationships/image" Target="../media/image101.svg"/><Relationship Id="rId56" Type="http://schemas.openxmlformats.org/officeDocument/2006/relationships/image" Target="../media/image120.png"/><Relationship Id="rId55" Type="http://schemas.openxmlformats.org/officeDocument/2006/relationships/image" Target="../media/image100.svg"/><Relationship Id="rId54" Type="http://schemas.openxmlformats.org/officeDocument/2006/relationships/image" Target="../media/image119.png"/><Relationship Id="rId53" Type="http://schemas.openxmlformats.org/officeDocument/2006/relationships/image" Target="../media/image99.svg"/><Relationship Id="rId52" Type="http://schemas.openxmlformats.org/officeDocument/2006/relationships/image" Target="../media/image118.png"/><Relationship Id="rId51" Type="http://schemas.openxmlformats.org/officeDocument/2006/relationships/image" Target="../media/image98.svg"/><Relationship Id="rId50" Type="http://schemas.openxmlformats.org/officeDocument/2006/relationships/image" Target="../media/image117.png"/><Relationship Id="rId5" Type="http://schemas.openxmlformats.org/officeDocument/2006/relationships/image" Target="../media/image94.png"/><Relationship Id="rId49" Type="http://schemas.openxmlformats.org/officeDocument/2006/relationships/image" Target="../media/image97.svg"/><Relationship Id="rId48" Type="http://schemas.openxmlformats.org/officeDocument/2006/relationships/image" Target="../media/image116.png"/><Relationship Id="rId47" Type="http://schemas.openxmlformats.org/officeDocument/2006/relationships/image" Target="../media/image96.svg"/><Relationship Id="rId46" Type="http://schemas.openxmlformats.org/officeDocument/2006/relationships/image" Target="../media/image115.png"/><Relationship Id="rId45" Type="http://schemas.openxmlformats.org/officeDocument/2006/relationships/image" Target="../media/image95.svg"/><Relationship Id="rId44" Type="http://schemas.openxmlformats.org/officeDocument/2006/relationships/image" Target="../media/image114.png"/><Relationship Id="rId43" Type="http://schemas.openxmlformats.org/officeDocument/2006/relationships/image" Target="../media/image94.svg"/><Relationship Id="rId42" Type="http://schemas.openxmlformats.org/officeDocument/2006/relationships/image" Target="../media/image113.png"/><Relationship Id="rId41" Type="http://schemas.openxmlformats.org/officeDocument/2006/relationships/image" Target="../media/image93.svg"/><Relationship Id="rId40" Type="http://schemas.openxmlformats.org/officeDocument/2006/relationships/image" Target="../media/image112.png"/><Relationship Id="rId4" Type="http://schemas.openxmlformats.org/officeDocument/2006/relationships/image" Target="../media/image75.svg"/><Relationship Id="rId39" Type="http://schemas.openxmlformats.org/officeDocument/2006/relationships/image" Target="../media/image92.svg"/><Relationship Id="rId38" Type="http://schemas.openxmlformats.org/officeDocument/2006/relationships/image" Target="../media/image111.png"/><Relationship Id="rId37" Type="http://schemas.openxmlformats.org/officeDocument/2006/relationships/image" Target="../media/image91.svg"/><Relationship Id="rId36" Type="http://schemas.openxmlformats.org/officeDocument/2006/relationships/image" Target="../media/image110.png"/><Relationship Id="rId35" Type="http://schemas.openxmlformats.org/officeDocument/2006/relationships/image" Target="../media/image90.svg"/><Relationship Id="rId34" Type="http://schemas.openxmlformats.org/officeDocument/2006/relationships/image" Target="../media/image109.png"/><Relationship Id="rId33" Type="http://schemas.openxmlformats.org/officeDocument/2006/relationships/image" Target="../media/image89.svg"/><Relationship Id="rId32" Type="http://schemas.openxmlformats.org/officeDocument/2006/relationships/image" Target="../media/image108.png"/><Relationship Id="rId31" Type="http://schemas.openxmlformats.org/officeDocument/2006/relationships/image" Target="../media/image88.svg"/><Relationship Id="rId30" Type="http://schemas.openxmlformats.org/officeDocument/2006/relationships/image" Target="../media/image107.png"/><Relationship Id="rId3" Type="http://schemas.openxmlformats.org/officeDocument/2006/relationships/image" Target="../media/image93.png"/><Relationship Id="rId29" Type="http://schemas.openxmlformats.org/officeDocument/2006/relationships/image" Target="../media/image87.svg"/><Relationship Id="rId28" Type="http://schemas.openxmlformats.org/officeDocument/2006/relationships/image" Target="../media/image106.png"/><Relationship Id="rId27" Type="http://schemas.openxmlformats.org/officeDocument/2006/relationships/image" Target="../media/image86.svg"/><Relationship Id="rId26" Type="http://schemas.openxmlformats.org/officeDocument/2006/relationships/image" Target="../media/image105.png"/><Relationship Id="rId25" Type="http://schemas.openxmlformats.org/officeDocument/2006/relationships/image" Target="../media/image85.svg"/><Relationship Id="rId24" Type="http://schemas.openxmlformats.org/officeDocument/2006/relationships/image" Target="../media/image104.png"/><Relationship Id="rId23" Type="http://schemas.openxmlformats.org/officeDocument/2006/relationships/image" Target="../media/image84.svg"/><Relationship Id="rId22" Type="http://schemas.openxmlformats.org/officeDocument/2006/relationships/image" Target="../media/image103.png"/><Relationship Id="rId21" Type="http://schemas.openxmlformats.org/officeDocument/2006/relationships/image" Target="../media/image83.svg"/><Relationship Id="rId20" Type="http://schemas.openxmlformats.org/officeDocument/2006/relationships/image" Target="../media/image102.png"/><Relationship Id="rId2" Type="http://schemas.openxmlformats.org/officeDocument/2006/relationships/image" Target="../media/image74.svg"/><Relationship Id="rId19" Type="http://schemas.openxmlformats.org/officeDocument/2006/relationships/image" Target="../media/image82.svg"/><Relationship Id="rId18" Type="http://schemas.openxmlformats.org/officeDocument/2006/relationships/image" Target="../media/image101.png"/><Relationship Id="rId17" Type="http://schemas.openxmlformats.org/officeDocument/2006/relationships/image" Target="../media/image81.svg"/><Relationship Id="rId16" Type="http://schemas.openxmlformats.org/officeDocument/2006/relationships/image" Target="../media/image100.png"/><Relationship Id="rId15" Type="http://schemas.openxmlformats.org/officeDocument/2006/relationships/image" Target="../media/image80.svg"/><Relationship Id="rId14" Type="http://schemas.openxmlformats.org/officeDocument/2006/relationships/image" Target="../media/image99.png"/><Relationship Id="rId13" Type="http://schemas.openxmlformats.org/officeDocument/2006/relationships/image" Target="../media/image79.svg"/><Relationship Id="rId12" Type="http://schemas.openxmlformats.org/officeDocument/2006/relationships/image" Target="../media/image98.png"/><Relationship Id="rId11" Type="http://schemas.openxmlformats.org/officeDocument/2006/relationships/image" Target="../media/image78.svg"/><Relationship Id="rId10" Type="http://schemas.openxmlformats.org/officeDocument/2006/relationships/image" Target="../media/image97.png"/><Relationship Id="rId1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.png"/><Relationship Id="rId8" Type="http://schemas.openxmlformats.org/officeDocument/2006/relationships/image" Target="../media/image112.svg"/><Relationship Id="rId7" Type="http://schemas.openxmlformats.org/officeDocument/2006/relationships/image" Target="../media/image131.png"/><Relationship Id="rId67" Type="http://schemas.openxmlformats.org/officeDocument/2006/relationships/slideLayout" Target="../slideLayouts/slideLayout8.xml"/><Relationship Id="rId66" Type="http://schemas.openxmlformats.org/officeDocument/2006/relationships/image" Target="../media/image141.svg"/><Relationship Id="rId65" Type="http://schemas.openxmlformats.org/officeDocument/2006/relationships/image" Target="../media/image160.png"/><Relationship Id="rId64" Type="http://schemas.openxmlformats.org/officeDocument/2006/relationships/image" Target="../media/image140.svg"/><Relationship Id="rId63" Type="http://schemas.openxmlformats.org/officeDocument/2006/relationships/image" Target="../media/image159.png"/><Relationship Id="rId62" Type="http://schemas.openxmlformats.org/officeDocument/2006/relationships/image" Target="../media/image139.svg"/><Relationship Id="rId61" Type="http://schemas.openxmlformats.org/officeDocument/2006/relationships/image" Target="../media/image158.png"/><Relationship Id="rId60" Type="http://schemas.openxmlformats.org/officeDocument/2006/relationships/image" Target="../media/image138.svg"/><Relationship Id="rId6" Type="http://schemas.openxmlformats.org/officeDocument/2006/relationships/image" Target="../media/image111.svg"/><Relationship Id="rId59" Type="http://schemas.openxmlformats.org/officeDocument/2006/relationships/image" Target="../media/image157.png"/><Relationship Id="rId58" Type="http://schemas.openxmlformats.org/officeDocument/2006/relationships/image" Target="../media/image137.svg"/><Relationship Id="rId57" Type="http://schemas.openxmlformats.org/officeDocument/2006/relationships/image" Target="../media/image156.png"/><Relationship Id="rId56" Type="http://schemas.openxmlformats.org/officeDocument/2006/relationships/image" Target="../media/image136.svg"/><Relationship Id="rId55" Type="http://schemas.openxmlformats.org/officeDocument/2006/relationships/image" Target="../media/image155.png"/><Relationship Id="rId54" Type="http://schemas.openxmlformats.org/officeDocument/2006/relationships/image" Target="../media/image135.svg"/><Relationship Id="rId53" Type="http://schemas.openxmlformats.org/officeDocument/2006/relationships/image" Target="../media/image154.png"/><Relationship Id="rId52" Type="http://schemas.openxmlformats.org/officeDocument/2006/relationships/image" Target="../media/image134.svg"/><Relationship Id="rId51" Type="http://schemas.openxmlformats.org/officeDocument/2006/relationships/image" Target="../media/image153.png"/><Relationship Id="rId50" Type="http://schemas.openxmlformats.org/officeDocument/2006/relationships/image" Target="../media/image133.svg"/><Relationship Id="rId5" Type="http://schemas.openxmlformats.org/officeDocument/2006/relationships/image" Target="../media/image130.png"/><Relationship Id="rId49" Type="http://schemas.openxmlformats.org/officeDocument/2006/relationships/image" Target="../media/image152.png"/><Relationship Id="rId48" Type="http://schemas.openxmlformats.org/officeDocument/2006/relationships/image" Target="../media/image132.svg"/><Relationship Id="rId47" Type="http://schemas.openxmlformats.org/officeDocument/2006/relationships/image" Target="../media/image151.png"/><Relationship Id="rId46" Type="http://schemas.openxmlformats.org/officeDocument/2006/relationships/image" Target="../media/image131.svg"/><Relationship Id="rId45" Type="http://schemas.openxmlformats.org/officeDocument/2006/relationships/image" Target="../media/image150.png"/><Relationship Id="rId44" Type="http://schemas.openxmlformats.org/officeDocument/2006/relationships/image" Target="../media/image130.svg"/><Relationship Id="rId43" Type="http://schemas.openxmlformats.org/officeDocument/2006/relationships/image" Target="../media/image149.png"/><Relationship Id="rId42" Type="http://schemas.openxmlformats.org/officeDocument/2006/relationships/image" Target="../media/image129.svg"/><Relationship Id="rId41" Type="http://schemas.openxmlformats.org/officeDocument/2006/relationships/image" Target="../media/image148.png"/><Relationship Id="rId40" Type="http://schemas.openxmlformats.org/officeDocument/2006/relationships/image" Target="../media/image128.svg"/><Relationship Id="rId4" Type="http://schemas.openxmlformats.org/officeDocument/2006/relationships/image" Target="../media/image110.svg"/><Relationship Id="rId39" Type="http://schemas.openxmlformats.org/officeDocument/2006/relationships/image" Target="../media/image147.png"/><Relationship Id="rId38" Type="http://schemas.openxmlformats.org/officeDocument/2006/relationships/image" Target="../media/image127.svg"/><Relationship Id="rId37" Type="http://schemas.openxmlformats.org/officeDocument/2006/relationships/image" Target="../media/image146.png"/><Relationship Id="rId36" Type="http://schemas.openxmlformats.org/officeDocument/2006/relationships/image" Target="../media/image126.svg"/><Relationship Id="rId35" Type="http://schemas.openxmlformats.org/officeDocument/2006/relationships/image" Target="../media/image145.png"/><Relationship Id="rId34" Type="http://schemas.openxmlformats.org/officeDocument/2006/relationships/image" Target="../media/image125.svg"/><Relationship Id="rId33" Type="http://schemas.openxmlformats.org/officeDocument/2006/relationships/image" Target="../media/image144.png"/><Relationship Id="rId32" Type="http://schemas.openxmlformats.org/officeDocument/2006/relationships/image" Target="../media/image124.svg"/><Relationship Id="rId31" Type="http://schemas.openxmlformats.org/officeDocument/2006/relationships/image" Target="../media/image143.png"/><Relationship Id="rId30" Type="http://schemas.openxmlformats.org/officeDocument/2006/relationships/image" Target="../media/image123.svg"/><Relationship Id="rId3" Type="http://schemas.openxmlformats.org/officeDocument/2006/relationships/image" Target="../media/image129.png"/><Relationship Id="rId29" Type="http://schemas.openxmlformats.org/officeDocument/2006/relationships/image" Target="../media/image142.png"/><Relationship Id="rId28" Type="http://schemas.openxmlformats.org/officeDocument/2006/relationships/image" Target="../media/image122.svg"/><Relationship Id="rId27" Type="http://schemas.openxmlformats.org/officeDocument/2006/relationships/image" Target="../media/image141.png"/><Relationship Id="rId26" Type="http://schemas.openxmlformats.org/officeDocument/2006/relationships/image" Target="../media/image121.svg"/><Relationship Id="rId25" Type="http://schemas.openxmlformats.org/officeDocument/2006/relationships/image" Target="../media/image140.png"/><Relationship Id="rId24" Type="http://schemas.openxmlformats.org/officeDocument/2006/relationships/image" Target="../media/image120.svg"/><Relationship Id="rId23" Type="http://schemas.openxmlformats.org/officeDocument/2006/relationships/image" Target="../media/image139.png"/><Relationship Id="rId22" Type="http://schemas.openxmlformats.org/officeDocument/2006/relationships/image" Target="../media/image119.svg"/><Relationship Id="rId21" Type="http://schemas.openxmlformats.org/officeDocument/2006/relationships/image" Target="../media/image138.png"/><Relationship Id="rId20" Type="http://schemas.openxmlformats.org/officeDocument/2006/relationships/image" Target="../media/image118.svg"/><Relationship Id="rId2" Type="http://schemas.openxmlformats.org/officeDocument/2006/relationships/image" Target="../media/image109.svg"/><Relationship Id="rId19" Type="http://schemas.openxmlformats.org/officeDocument/2006/relationships/image" Target="../media/image137.png"/><Relationship Id="rId18" Type="http://schemas.openxmlformats.org/officeDocument/2006/relationships/image" Target="../media/image117.svg"/><Relationship Id="rId17" Type="http://schemas.openxmlformats.org/officeDocument/2006/relationships/image" Target="../media/image136.png"/><Relationship Id="rId16" Type="http://schemas.openxmlformats.org/officeDocument/2006/relationships/image" Target="../media/image116.svg"/><Relationship Id="rId15" Type="http://schemas.openxmlformats.org/officeDocument/2006/relationships/image" Target="../media/image135.png"/><Relationship Id="rId14" Type="http://schemas.openxmlformats.org/officeDocument/2006/relationships/image" Target="../media/image115.svg"/><Relationship Id="rId13" Type="http://schemas.openxmlformats.org/officeDocument/2006/relationships/image" Target="../media/image134.png"/><Relationship Id="rId12" Type="http://schemas.openxmlformats.org/officeDocument/2006/relationships/image" Target="../media/image114.svg"/><Relationship Id="rId11" Type="http://schemas.openxmlformats.org/officeDocument/2006/relationships/image" Target="../media/image133.png"/><Relationship Id="rId10" Type="http://schemas.openxmlformats.org/officeDocument/2006/relationships/image" Target="../media/image113.svg"/><Relationship Id="rId1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png"/><Relationship Id="rId8" Type="http://schemas.openxmlformats.org/officeDocument/2006/relationships/image" Target="../media/image145.svg"/><Relationship Id="rId7" Type="http://schemas.openxmlformats.org/officeDocument/2006/relationships/image" Target="../media/image164.png"/><Relationship Id="rId6" Type="http://schemas.openxmlformats.org/officeDocument/2006/relationships/image" Target="../media/image144.svg"/><Relationship Id="rId5" Type="http://schemas.openxmlformats.org/officeDocument/2006/relationships/image" Target="../media/image163.png"/><Relationship Id="rId49" Type="http://schemas.openxmlformats.org/officeDocument/2006/relationships/slideLayout" Target="../slideLayouts/slideLayout8.xml"/><Relationship Id="rId48" Type="http://schemas.openxmlformats.org/officeDocument/2006/relationships/image" Target="../media/image165.svg"/><Relationship Id="rId47" Type="http://schemas.openxmlformats.org/officeDocument/2006/relationships/image" Target="../media/image184.png"/><Relationship Id="rId46" Type="http://schemas.openxmlformats.org/officeDocument/2006/relationships/image" Target="../media/image164.svg"/><Relationship Id="rId45" Type="http://schemas.openxmlformats.org/officeDocument/2006/relationships/image" Target="../media/image183.png"/><Relationship Id="rId44" Type="http://schemas.openxmlformats.org/officeDocument/2006/relationships/image" Target="../media/image163.svg"/><Relationship Id="rId43" Type="http://schemas.openxmlformats.org/officeDocument/2006/relationships/image" Target="../media/image182.png"/><Relationship Id="rId42" Type="http://schemas.openxmlformats.org/officeDocument/2006/relationships/image" Target="../media/image162.svg"/><Relationship Id="rId41" Type="http://schemas.openxmlformats.org/officeDocument/2006/relationships/image" Target="../media/image181.png"/><Relationship Id="rId40" Type="http://schemas.openxmlformats.org/officeDocument/2006/relationships/image" Target="../media/image161.svg"/><Relationship Id="rId4" Type="http://schemas.openxmlformats.org/officeDocument/2006/relationships/image" Target="../media/image143.svg"/><Relationship Id="rId39" Type="http://schemas.openxmlformats.org/officeDocument/2006/relationships/image" Target="../media/image180.png"/><Relationship Id="rId38" Type="http://schemas.openxmlformats.org/officeDocument/2006/relationships/image" Target="../media/image160.svg"/><Relationship Id="rId37" Type="http://schemas.openxmlformats.org/officeDocument/2006/relationships/image" Target="../media/image179.png"/><Relationship Id="rId36" Type="http://schemas.openxmlformats.org/officeDocument/2006/relationships/image" Target="../media/image159.svg"/><Relationship Id="rId35" Type="http://schemas.openxmlformats.org/officeDocument/2006/relationships/image" Target="../media/image178.png"/><Relationship Id="rId34" Type="http://schemas.openxmlformats.org/officeDocument/2006/relationships/image" Target="../media/image158.svg"/><Relationship Id="rId33" Type="http://schemas.openxmlformats.org/officeDocument/2006/relationships/image" Target="../media/image177.png"/><Relationship Id="rId32" Type="http://schemas.openxmlformats.org/officeDocument/2006/relationships/image" Target="../media/image157.svg"/><Relationship Id="rId31" Type="http://schemas.openxmlformats.org/officeDocument/2006/relationships/image" Target="../media/image176.png"/><Relationship Id="rId30" Type="http://schemas.openxmlformats.org/officeDocument/2006/relationships/image" Target="../media/image156.svg"/><Relationship Id="rId3" Type="http://schemas.openxmlformats.org/officeDocument/2006/relationships/image" Target="../media/image162.png"/><Relationship Id="rId29" Type="http://schemas.openxmlformats.org/officeDocument/2006/relationships/image" Target="../media/image175.png"/><Relationship Id="rId28" Type="http://schemas.openxmlformats.org/officeDocument/2006/relationships/image" Target="../media/image155.svg"/><Relationship Id="rId27" Type="http://schemas.openxmlformats.org/officeDocument/2006/relationships/image" Target="../media/image174.png"/><Relationship Id="rId26" Type="http://schemas.openxmlformats.org/officeDocument/2006/relationships/image" Target="../media/image154.svg"/><Relationship Id="rId25" Type="http://schemas.openxmlformats.org/officeDocument/2006/relationships/image" Target="../media/image173.png"/><Relationship Id="rId24" Type="http://schemas.openxmlformats.org/officeDocument/2006/relationships/image" Target="../media/image153.svg"/><Relationship Id="rId23" Type="http://schemas.openxmlformats.org/officeDocument/2006/relationships/image" Target="../media/image172.png"/><Relationship Id="rId22" Type="http://schemas.openxmlformats.org/officeDocument/2006/relationships/image" Target="../media/image152.svg"/><Relationship Id="rId21" Type="http://schemas.openxmlformats.org/officeDocument/2006/relationships/image" Target="../media/image171.png"/><Relationship Id="rId20" Type="http://schemas.openxmlformats.org/officeDocument/2006/relationships/image" Target="../media/image151.svg"/><Relationship Id="rId2" Type="http://schemas.openxmlformats.org/officeDocument/2006/relationships/image" Target="../media/image142.svg"/><Relationship Id="rId19" Type="http://schemas.openxmlformats.org/officeDocument/2006/relationships/image" Target="../media/image170.png"/><Relationship Id="rId18" Type="http://schemas.openxmlformats.org/officeDocument/2006/relationships/image" Target="../media/image150.svg"/><Relationship Id="rId17" Type="http://schemas.openxmlformats.org/officeDocument/2006/relationships/image" Target="../media/image169.png"/><Relationship Id="rId16" Type="http://schemas.openxmlformats.org/officeDocument/2006/relationships/image" Target="../media/image149.svg"/><Relationship Id="rId15" Type="http://schemas.openxmlformats.org/officeDocument/2006/relationships/image" Target="../media/image168.png"/><Relationship Id="rId14" Type="http://schemas.openxmlformats.org/officeDocument/2006/relationships/image" Target="../media/image148.svg"/><Relationship Id="rId13" Type="http://schemas.openxmlformats.org/officeDocument/2006/relationships/image" Target="../media/image167.png"/><Relationship Id="rId12" Type="http://schemas.openxmlformats.org/officeDocument/2006/relationships/image" Target="../media/image147.svg"/><Relationship Id="rId11" Type="http://schemas.openxmlformats.org/officeDocument/2006/relationships/image" Target="../media/image166.png"/><Relationship Id="rId10" Type="http://schemas.openxmlformats.org/officeDocument/2006/relationships/image" Target="../media/image146.svg"/><Relationship Id="rId1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7.png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0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/>
          <p:cNvGrpSpPr/>
          <p:nvPr/>
        </p:nvGrpSpPr>
        <p:grpSpPr>
          <a:xfrm>
            <a:off x="1470634" y="5397169"/>
            <a:ext cx="659810" cy="345040"/>
            <a:chOff x="2201687" y="1222253"/>
            <a:chExt cx="7788626" cy="4072973"/>
          </a:xfrm>
        </p:grpSpPr>
        <p:sp>
          <p:nvSpPr>
            <p:cNvPr id="101" name="任意多边形: 形状 100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3175"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弧形 10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弧形 104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9887988" y="5580921"/>
            <a:ext cx="1024864" cy="480558"/>
            <a:chOff x="2201687" y="1222253"/>
            <a:chExt cx="7788626" cy="4072973"/>
          </a:xfrm>
        </p:grpSpPr>
        <p:sp>
          <p:nvSpPr>
            <p:cNvPr id="108" name="任意多边形: 形状 107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弧形 110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254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弧形 111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254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6350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8031732" y="4836301"/>
            <a:ext cx="316152" cy="165328"/>
            <a:chOff x="2201687" y="1222253"/>
            <a:chExt cx="7788626" cy="4072973"/>
          </a:xfrm>
        </p:grpSpPr>
        <p:sp>
          <p:nvSpPr>
            <p:cNvPr id="115" name="任意多边形: 形状 114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弧形 117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弧形 118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5482914" y="2777055"/>
            <a:ext cx="511956" cy="267721"/>
            <a:chOff x="2201687" y="1222253"/>
            <a:chExt cx="7788626" cy="4072973"/>
          </a:xfrm>
        </p:grpSpPr>
        <p:sp>
          <p:nvSpPr>
            <p:cNvPr id="122" name="任意多边形: 形状 121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弧形 124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弧形 12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任意多边形: 形状 40"/>
          <p:cNvSpPr/>
          <p:nvPr/>
        </p:nvSpPr>
        <p:spPr>
          <a:xfrm flipH="1">
            <a:off x="2460956" y="3835090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: 形状 37"/>
          <p:cNvSpPr/>
          <p:nvPr/>
        </p:nvSpPr>
        <p:spPr>
          <a:xfrm flipH="1">
            <a:off x="3844908" y="825658"/>
            <a:ext cx="1055232" cy="105523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01687" y="1222253"/>
            <a:ext cx="7788626" cy="4072973"/>
            <a:chOff x="2201687" y="1222253"/>
            <a:chExt cx="7788626" cy="4072973"/>
          </a:xfrm>
        </p:grpSpPr>
        <p:sp>
          <p:nvSpPr>
            <p:cNvPr id="10" name="任意多边形: 形状 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任意多边形: 形状 31"/>
          <p:cNvSpPr/>
          <p:nvPr/>
        </p:nvSpPr>
        <p:spPr>
          <a:xfrm flipH="1">
            <a:off x="-811196" y="-906969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5"/>
              </a:gs>
              <a:gs pos="76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27705" y="1880870"/>
            <a:ext cx="57359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评多多</a:t>
            </a:r>
            <a:r>
              <a:rPr kumimoji="0" lang="en-US" altLang="zh-CN" sz="7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</a:t>
            </a:r>
            <a:endParaRPr kumimoji="0" lang="en-US" altLang="zh-CN" sz="7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成品展示</a:t>
            </a:r>
            <a:endParaRPr kumimoji="0" lang="zh-CN" altLang="en-US" sz="7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: 形状 32"/>
          <p:cNvSpPr/>
          <p:nvPr/>
        </p:nvSpPr>
        <p:spPr>
          <a:xfrm flipH="1">
            <a:off x="6952816" y="5755158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4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3175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: 形状 33"/>
          <p:cNvSpPr/>
          <p:nvPr/>
        </p:nvSpPr>
        <p:spPr>
          <a:xfrm flipH="1">
            <a:off x="11157227" y="2853281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35"/>
          <p:cNvSpPr/>
          <p:nvPr/>
        </p:nvSpPr>
        <p:spPr>
          <a:xfrm flipH="1">
            <a:off x="9413657" y="3707858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3175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36"/>
          <p:cNvSpPr/>
          <p:nvPr/>
        </p:nvSpPr>
        <p:spPr>
          <a:xfrm flipH="1">
            <a:off x="8140860" y="4920037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936545" y="-5453353"/>
            <a:ext cx="3622149" cy="1894160"/>
            <a:chOff x="2201687" y="1222253"/>
            <a:chExt cx="7788626" cy="4072973"/>
          </a:xfrm>
        </p:grpSpPr>
        <p:sp>
          <p:nvSpPr>
            <p:cNvPr id="50" name="任意多边形: 形状 4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弧形 5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弧形 5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401053" y="-5453353"/>
            <a:ext cx="3622149" cy="1894160"/>
            <a:chOff x="2201687" y="1222253"/>
            <a:chExt cx="7788626" cy="4072973"/>
          </a:xfrm>
        </p:grpSpPr>
        <p:sp>
          <p:nvSpPr>
            <p:cNvPr id="57" name="任意多边形: 形状 56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弧形 59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弧形 60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168799" y="-3001361"/>
            <a:ext cx="3622149" cy="1894160"/>
            <a:chOff x="2201687" y="1222253"/>
            <a:chExt cx="7788626" cy="4072973"/>
          </a:xfrm>
        </p:grpSpPr>
        <p:sp>
          <p:nvSpPr>
            <p:cNvPr id="64" name="任意多边形: 形状 63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弧形 68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弧形 69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7633306" y="-3001361"/>
            <a:ext cx="3622149" cy="1894160"/>
            <a:chOff x="2201687" y="1222253"/>
            <a:chExt cx="7788626" cy="4072973"/>
          </a:xfrm>
        </p:grpSpPr>
        <p:sp>
          <p:nvSpPr>
            <p:cNvPr id="73" name="任意多边形: 形状 72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弧形 7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弧形 7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483999"/>
            <a:ext cx="5381625" cy="549275"/>
          </a:xfrm>
        </p:spPr>
        <p:txBody>
          <a:bodyPr/>
          <a:lstStyle/>
          <a:p>
            <a:r>
              <a:rPr lang="en-US" altLang="zh-CN" sz="3200" dirty="0"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04.</a:t>
            </a:r>
            <a:r>
              <a:rPr sz="3200" dirty="0"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用户体验和改进</a:t>
            </a:r>
            <a:endParaRPr kumimoji="0" sz="320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400" y="1161415"/>
            <a:ext cx="734695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的评价：基本满足评课需求，暂无发现缺点</a:t>
            </a:r>
            <a:endParaRPr lang="zh-CN" altLang="en-US" sz="2400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481806" y="3429000"/>
            <a:ext cx="15258257" cy="7979123"/>
            <a:chOff x="2201687" y="1222253"/>
            <a:chExt cx="7788626" cy="4072973"/>
          </a:xfrm>
        </p:grpSpPr>
        <p:sp>
          <p:nvSpPr>
            <p:cNvPr id="11" name="任意多边形: 形状 10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60400" y="1823720"/>
            <a:ext cx="10690225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的评价：这个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的想法很好，以后选课的时候不用担心踩雷，但是动效方面还有提升的空间</a:t>
            </a:r>
            <a:b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改进想法：添加更多细节方面的动效</a:t>
            </a:r>
            <a:endParaRPr lang="en-US" altLang="zh-CN" sz="2400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0400" y="3372485"/>
            <a:ext cx="1079881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的评价：这个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的界面很符合我的审美，但是发现在搜索框查询时只能进行精确查询，有待改善</a:t>
            </a:r>
            <a:b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改进效果：以改为模糊查询，方便用户查找</a:t>
            </a:r>
            <a:endParaRPr lang="zh-CN" altLang="en-US" sz="2400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4921250"/>
            <a:ext cx="10798810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的评价：很好，建议赶紧上线各大应用商城，希望还能推出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ios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版本</a:t>
            </a:r>
            <a:b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改进想法：在我们完善后会尽快上线，大家拭目以待</a:t>
            </a:r>
            <a:endParaRPr lang="zh-CN" altLang="en-US" sz="2400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0400" y="483999"/>
            <a:ext cx="5381625" cy="549275"/>
          </a:xfrm>
        </p:spPr>
        <p:txBody>
          <a:bodyPr/>
          <a:lstStyle/>
          <a:p>
            <a:r>
              <a:rPr lang="en-US" altLang="zh-CN" sz="3200" dirty="0"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04.</a:t>
            </a:r>
            <a:r>
              <a:rPr sz="3200" dirty="0">
                <a:solidFill>
                  <a:schemeClr val="accent3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用户体验和改进</a:t>
            </a:r>
            <a:endParaRPr kumimoji="0" sz="320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0400" y="1161415"/>
            <a:ext cx="1069086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的评价：总体体验不错，但是评论内容良莠不齐，希望有后台管理员对发布的评论进行审核</a:t>
            </a:r>
            <a:endParaRPr lang="zh-CN" altLang="en-US" sz="2400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改进想法：添加管理员用户对评论进行审核</a:t>
            </a:r>
            <a:endParaRPr lang="zh-CN" altLang="en-US" sz="2400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481806" y="3429000"/>
            <a:ext cx="15258257" cy="7979123"/>
            <a:chOff x="2201687" y="1222253"/>
            <a:chExt cx="7788626" cy="4072973"/>
          </a:xfrm>
        </p:grpSpPr>
        <p:sp>
          <p:nvSpPr>
            <p:cNvPr id="11" name="任意多边形: 形状 10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60400" y="2710180"/>
            <a:ext cx="1069086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en-US" altLang="zh-CN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的评价：体验不错，能在选课的时候给我提供很多帮助，没什么缺点</a:t>
            </a:r>
            <a:endParaRPr lang="zh-CN" altLang="en-US" sz="2400" b="0" i="0" dirty="0">
              <a:solidFill>
                <a:schemeClr val="accent3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73798" y="-1173480"/>
            <a:ext cx="15258257" cy="7979123"/>
            <a:chOff x="2201687" y="1222253"/>
            <a:chExt cx="7788626" cy="4072973"/>
          </a:xfrm>
        </p:grpSpPr>
        <p:sp>
          <p:nvSpPr>
            <p:cNvPr id="3" name="任意多边形: 形状 2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479922" y="2215296"/>
            <a:ext cx="603897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80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团队分工</a:t>
            </a:r>
            <a:endParaRPr lang="zh-CN" altLang="en-US" sz="8000" b="1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80475" y="1056225"/>
            <a:ext cx="26384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05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774378" y="1491352"/>
            <a:ext cx="2156608" cy="1127771"/>
            <a:chOff x="2201687" y="1222253"/>
            <a:chExt cx="7788626" cy="4072973"/>
          </a:xfrm>
        </p:grpSpPr>
        <p:sp>
          <p:nvSpPr>
            <p:cNvPr id="20" name="任意多边形: 形状 1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 flipH="1">
            <a:off x="869319" y="689549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/>
        </p:nvSpPr>
        <p:spPr>
          <a:xfrm flipH="1">
            <a:off x="1473798" y="2619123"/>
            <a:ext cx="738252" cy="73825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403888" y="3764734"/>
            <a:ext cx="4555168" cy="2382072"/>
            <a:chOff x="2201687" y="1222253"/>
            <a:chExt cx="7788626" cy="4072973"/>
          </a:xfrm>
        </p:grpSpPr>
        <p:sp>
          <p:nvSpPr>
            <p:cNvPr id="30" name="任意多边形: 形状 2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椭圆 35"/>
          <p:cNvSpPr/>
          <p:nvPr/>
        </p:nvSpPr>
        <p:spPr>
          <a:xfrm flipH="1">
            <a:off x="5136675" y="9845040"/>
            <a:ext cx="1918650" cy="12049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占位符 72"/>
          <p:cNvSpPr>
            <a:spLocks noGrp="1"/>
          </p:cNvSpPr>
          <p:nvPr>
            <p:ph type="body" sz="quarter" idx="10"/>
          </p:nvPr>
        </p:nvSpPr>
        <p:spPr>
          <a:xfrm>
            <a:off x="660400" y="343535"/>
            <a:ext cx="2562225" cy="54927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04.</a:t>
            </a:r>
            <a:r>
              <a:rPr dirty="0">
                <a:latin typeface="Arial" panose="020B0604020202020204" pitchFamily="34" charset="0"/>
                <a:sym typeface="Arial" panose="020B0604020202020204" pitchFamily="34" charset="0"/>
              </a:rPr>
              <a:t>团队分工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80995" y="1038225"/>
            <a:ext cx="2314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前端部分提交记录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76895" y="1038225"/>
            <a:ext cx="2353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后端部分提交记录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ef37d0d6bd49eed87ccc3e1c6aaef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2295" y="2433955"/>
            <a:ext cx="8486775" cy="1990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38570" y="2743200"/>
            <a:ext cx="1362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前端仓库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38570" y="3756025"/>
            <a:ext cx="13627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后端仓库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占位符 72"/>
          <p:cNvSpPr>
            <a:spLocks noGrp="1"/>
          </p:cNvSpPr>
          <p:nvPr>
            <p:ph type="body" sz="quarter" idx="10"/>
          </p:nvPr>
        </p:nvSpPr>
        <p:spPr>
          <a:xfrm>
            <a:off x="660400" y="343535"/>
            <a:ext cx="2562225" cy="54927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04.</a:t>
            </a:r>
            <a:r>
              <a:rPr dirty="0">
                <a:latin typeface="Arial" panose="020B0604020202020204" pitchFamily="34" charset="0"/>
                <a:sym typeface="Arial" panose="020B0604020202020204" pitchFamily="34" charset="0"/>
              </a:rPr>
              <a:t>团队分工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 descr="f123e80613fc756cbfd0e25c24073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455" y="892810"/>
            <a:ext cx="4342130" cy="5572125"/>
          </a:xfrm>
          <a:prstGeom prst="rect">
            <a:avLst/>
          </a:prstGeom>
        </p:spPr>
      </p:pic>
      <p:pic>
        <p:nvPicPr>
          <p:cNvPr id="4" name="图片 3" descr="89548b8780418535d501f4488e816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892810"/>
            <a:ext cx="5578475" cy="5570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80995" y="1038225"/>
            <a:ext cx="2314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前端部分提交记录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76895" y="1038225"/>
            <a:ext cx="2353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后端部分提交记录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形状"/>
          <p:cNvSpPr/>
          <p:nvPr>
            <p:custDataLst>
              <p:tags r:id="rId1"/>
            </p:custDataLst>
          </p:nvPr>
        </p:nvSpPr>
        <p:spPr>
          <a:xfrm rot="2700000">
            <a:off x="4472940" y="1317625"/>
            <a:ext cx="1111250" cy="1122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F74AD"/>
          </a:solidFill>
          <a:ln w="12700">
            <a:miter lim="400000"/>
          </a:ln>
        </p:spPr>
        <p:txBody>
          <a:bodyPr tIns="45720" bIns="45720" anchor="ctr"/>
          <a:p>
            <a:pPr algn="ctr" defTabSz="889000">
              <a:lnSpc>
                <a:spcPct val="90000"/>
              </a:lnSpc>
              <a:spcBef>
                <a:spcPts val="750"/>
              </a:spcBef>
              <a:defRPr sz="4000">
                <a:solidFill>
                  <a:srgbClr val="FFFFFF"/>
                </a:solidFill>
              </a:defRPr>
            </a:pP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形状"/>
          <p:cNvSpPr/>
          <p:nvPr>
            <p:custDataLst>
              <p:tags r:id="rId2"/>
            </p:custDataLst>
          </p:nvPr>
        </p:nvSpPr>
        <p:spPr>
          <a:xfrm rot="2700000">
            <a:off x="4233545" y="1134745"/>
            <a:ext cx="1529080" cy="1546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F74AD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889000">
              <a:lnSpc>
                <a:spcPct val="90000"/>
              </a:lnSpc>
              <a:spcBef>
                <a:spcPts val="750"/>
              </a:spcBef>
              <a:defRPr sz="4000">
                <a:solidFill>
                  <a:srgbClr val="FFFFFF"/>
                </a:solidFill>
              </a:defRPr>
            </a:pP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形状"/>
          <p:cNvSpPr/>
          <p:nvPr>
            <p:custDataLst>
              <p:tags r:id="rId3"/>
            </p:custDataLst>
          </p:nvPr>
        </p:nvSpPr>
        <p:spPr>
          <a:xfrm rot="2700000">
            <a:off x="6363970" y="1129030"/>
            <a:ext cx="1543050" cy="1532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3498DB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889000">
              <a:lnSpc>
                <a:spcPct val="90000"/>
              </a:lnSpc>
              <a:spcBef>
                <a:spcPts val="750"/>
              </a:spcBef>
              <a:defRPr sz="4000">
                <a:solidFill>
                  <a:srgbClr val="FFFFFF"/>
                </a:solidFill>
              </a:defRPr>
            </a:pP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形状"/>
          <p:cNvSpPr/>
          <p:nvPr>
            <p:custDataLst>
              <p:tags r:id="rId4"/>
            </p:custDataLst>
          </p:nvPr>
        </p:nvSpPr>
        <p:spPr>
          <a:xfrm rot="2700000">
            <a:off x="6398895" y="3891915"/>
            <a:ext cx="1543050" cy="15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AA3AA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889000">
              <a:lnSpc>
                <a:spcPct val="90000"/>
              </a:lnSpc>
              <a:spcBef>
                <a:spcPts val="750"/>
              </a:spcBef>
              <a:defRPr sz="4000">
                <a:solidFill>
                  <a:srgbClr val="FFFFFF"/>
                </a:solidFill>
              </a:defRPr>
            </a:pP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形状"/>
          <p:cNvSpPr/>
          <p:nvPr>
            <p:custDataLst>
              <p:tags r:id="rId5"/>
            </p:custDataLst>
          </p:nvPr>
        </p:nvSpPr>
        <p:spPr>
          <a:xfrm rot="2700000">
            <a:off x="4262755" y="3890645"/>
            <a:ext cx="1543050" cy="1529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69A35B"/>
          </a:solidFill>
          <a:ln w="12700">
            <a:miter lim="400000"/>
          </a:ln>
        </p:spPr>
        <p:txBody>
          <a:bodyPr tIns="45720" bIns="45720" anchor="ctr"/>
          <a:lstStyle/>
          <a:p>
            <a:pPr algn="ctr" defTabSz="889000">
              <a:lnSpc>
                <a:spcPct val="90000"/>
              </a:lnSpc>
              <a:spcBef>
                <a:spcPts val="750"/>
              </a:spcBef>
              <a:defRPr sz="4000">
                <a:solidFill>
                  <a:srgbClr val="FFFFFF"/>
                </a:solidFill>
              </a:defRPr>
            </a:pPr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6"/>
            </p:custDataLst>
          </p:nvPr>
        </p:nvSpPr>
        <p:spPr>
          <a:xfrm>
            <a:off x="8373745" y="1418590"/>
            <a:ext cx="3263900" cy="1045845"/>
          </a:xfrm>
          <a:prstGeom prst="rect">
            <a:avLst/>
          </a:prstGeom>
          <a:noFill/>
        </p:spPr>
        <p:txBody>
          <a:bodyPr wrap="square" lIns="90000" tIns="0" rIns="90000" bIns="46800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团队首席后端架构师，负责后端业务逻辑和数据库的设计和实现，还有</a:t>
            </a:r>
            <a:r>
              <a:rPr lang="en-US" altLang="zh-CN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登录和我的主页等界面，团队顶梁柱！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>
            <p:custDataLst>
              <p:tags r:id="rId7"/>
            </p:custDataLst>
          </p:nvPr>
        </p:nvSpPr>
        <p:spPr>
          <a:xfrm>
            <a:off x="8392795" y="4164330"/>
            <a:ext cx="3263900" cy="891540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sym typeface="+mn-ea"/>
              </a:rPr>
              <a:t>负责主题色调搭配，</a:t>
            </a: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设计和实现课程具体评价界面，检验各阶段成品，并且编写文档和进行汇报</a:t>
            </a:r>
            <a:endParaRPr lang="en-US" altLang="zh-CN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>
            <p:custDataLst>
              <p:tags r:id="rId8"/>
            </p:custDataLst>
          </p:nvPr>
        </p:nvSpPr>
        <p:spPr>
          <a:xfrm>
            <a:off x="4331970" y="1673860"/>
            <a:ext cx="1399540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蔡子锋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9"/>
            </p:custDataLst>
          </p:nvPr>
        </p:nvSpPr>
        <p:spPr>
          <a:xfrm>
            <a:off x="544830" y="1371600"/>
            <a:ext cx="3263900" cy="1092835"/>
          </a:xfrm>
          <a:prstGeom prst="rect">
            <a:avLst/>
          </a:prstGeom>
          <a:noFill/>
        </p:spPr>
        <p:txBody>
          <a:bodyPr wrap="square" lIns="90000" tIns="0" rIns="90000" bIns="46800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设计和实现课程列表筛选和搜索，完成部分后端代码开发，团队主心骨，我的超人！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>
            <p:custDataLst>
              <p:tags r:id="rId10"/>
            </p:custDataLst>
          </p:nvPr>
        </p:nvSpPr>
        <p:spPr>
          <a:xfrm>
            <a:off x="475615" y="4149090"/>
            <a:ext cx="3263900" cy="1008380"/>
          </a:xfrm>
          <a:prstGeom prst="rect">
            <a:avLst/>
          </a:prstGeom>
          <a:noFill/>
        </p:spPr>
        <p:txBody>
          <a:bodyPr wrap="square" lIns="90000" tIns="0" rIns="90000" bIns="4680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设计和实现添加评论和添加课程等界面，兼顾前端和后端的代码优化，团队一把手！</a:t>
            </a:r>
            <a:endParaRPr lang="zh-CN" altLang="en-US" sz="14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占位符 72"/>
          <p:cNvSpPr>
            <a:spLocks noGrp="1"/>
          </p:cNvSpPr>
          <p:nvPr/>
        </p:nvSpPr>
        <p:spPr>
          <a:xfrm>
            <a:off x="660400" y="343535"/>
            <a:ext cx="3034030" cy="549275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04.</a:t>
            </a:r>
            <a:r>
              <a:rPr dirty="0">
                <a:latin typeface="Arial" panose="020B0604020202020204" pitchFamily="34" charset="0"/>
                <a:sym typeface="Arial" panose="020B0604020202020204" pitchFamily="34" charset="0"/>
              </a:rPr>
              <a:t>团队分工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6461125" y="1673225"/>
            <a:ext cx="1399540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叶源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4334510" y="4453255"/>
            <a:ext cx="1399540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连铭涛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6384290" y="4454525"/>
            <a:ext cx="1553845" cy="401320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李泽涵</a:t>
            </a:r>
            <a:endParaRPr lang="zh-CN" altLang="en-US" sz="2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05765" y="1282700"/>
            <a:ext cx="3402965" cy="1181735"/>
          </a:xfrm>
          <a:prstGeom prst="roundRect">
            <a:avLst/>
          </a:prstGeom>
          <a:noFill/>
          <a:ln w="28575" cmpd="sng">
            <a:solidFill>
              <a:srgbClr val="1F74A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292465" y="1282700"/>
            <a:ext cx="3364230" cy="1168400"/>
          </a:xfrm>
          <a:prstGeom prst="roundRect">
            <a:avLst/>
          </a:prstGeom>
          <a:noFill/>
          <a:ln w="28575" cmpd="sng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05765" y="4110355"/>
            <a:ext cx="3403600" cy="1090295"/>
          </a:xfrm>
          <a:prstGeom prst="roundRect">
            <a:avLst/>
          </a:prstGeom>
          <a:noFill/>
          <a:ln w="28575" cmpd="sng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270875" y="4110355"/>
            <a:ext cx="3469640" cy="1090295"/>
          </a:xfrm>
          <a:prstGeom prst="roundRect">
            <a:avLst/>
          </a:prstGeom>
          <a:noFill/>
          <a:ln w="28575" cmpd="sng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/>
          <p:cNvGrpSpPr/>
          <p:nvPr/>
        </p:nvGrpSpPr>
        <p:grpSpPr>
          <a:xfrm>
            <a:off x="9887988" y="5580921"/>
            <a:ext cx="1024864" cy="480558"/>
            <a:chOff x="2201687" y="1222253"/>
            <a:chExt cx="7788626" cy="4072973"/>
          </a:xfrm>
        </p:grpSpPr>
        <p:sp>
          <p:nvSpPr>
            <p:cNvPr id="108" name="任意多边形: 形状 107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弧形 110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254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弧形 111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254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6350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任意多边形: 形状 31"/>
          <p:cNvSpPr/>
          <p:nvPr/>
        </p:nvSpPr>
        <p:spPr>
          <a:xfrm flipH="1">
            <a:off x="-811196" y="-906969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5"/>
              </a:gs>
              <a:gs pos="76000">
                <a:schemeClr val="accent5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: 形状 32"/>
          <p:cNvSpPr/>
          <p:nvPr/>
        </p:nvSpPr>
        <p:spPr>
          <a:xfrm flipH="1">
            <a:off x="6336795" y="5802478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4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3175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: 形状 33"/>
          <p:cNvSpPr/>
          <p:nvPr/>
        </p:nvSpPr>
        <p:spPr>
          <a:xfrm flipH="1">
            <a:off x="11234337" y="2278136"/>
            <a:ext cx="2069546" cy="2069546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70634" y="825658"/>
            <a:ext cx="8824525" cy="4975881"/>
            <a:chOff x="1470634" y="825658"/>
            <a:chExt cx="8824525" cy="4975881"/>
          </a:xfrm>
        </p:grpSpPr>
        <p:grpSp>
          <p:nvGrpSpPr>
            <p:cNvPr id="100" name="组合 99"/>
            <p:cNvGrpSpPr/>
            <p:nvPr/>
          </p:nvGrpSpPr>
          <p:grpSpPr>
            <a:xfrm>
              <a:off x="1470634" y="5397169"/>
              <a:ext cx="659810" cy="345040"/>
              <a:chOff x="2201687" y="1222253"/>
              <a:chExt cx="7788626" cy="4072973"/>
            </a:xfrm>
          </p:grpSpPr>
          <p:sp>
            <p:nvSpPr>
              <p:cNvPr id="101" name="任意多边形: 形状 100"/>
              <p:cNvSpPr/>
              <p:nvPr/>
            </p:nvSpPr>
            <p:spPr>
              <a:xfrm>
                <a:off x="4059514" y="1222253"/>
                <a:ext cx="4072972" cy="4072973"/>
              </a:xfrm>
              <a:custGeom>
                <a:avLst/>
                <a:gdLst>
                  <a:gd name="connsiteX0" fmla="*/ 6407377 w 6407377"/>
                  <a:gd name="connsiteY0" fmla="*/ 3203689 h 6407377"/>
                  <a:gd name="connsiteX1" fmla="*/ 3203689 w 6407377"/>
                  <a:gd name="connsiteY1" fmla="*/ 6407377 h 6407377"/>
                  <a:gd name="connsiteX2" fmla="*/ 0 w 6407377"/>
                  <a:gd name="connsiteY2" fmla="*/ 3203689 h 6407377"/>
                  <a:gd name="connsiteX3" fmla="*/ 3203689 w 6407377"/>
                  <a:gd name="connsiteY3" fmla="*/ 0 h 6407377"/>
                  <a:gd name="connsiteX4" fmla="*/ 6407377 w 6407377"/>
                  <a:gd name="connsiteY4" fmla="*/ 3203689 h 640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7377" h="6407377">
                    <a:moveTo>
                      <a:pt x="6407377" y="3203689"/>
                    </a:moveTo>
                    <a:cubicBezTo>
                      <a:pt x="6407377" y="4973037"/>
                      <a:pt x="4973037" y="6407377"/>
                      <a:pt x="3203689" y="6407377"/>
                    </a:cubicBezTo>
                    <a:cubicBezTo>
                      <a:pt x="1434340" y="6407377"/>
                      <a:pt x="0" y="4973037"/>
                      <a:pt x="0" y="3203689"/>
                    </a:cubicBezTo>
                    <a:cubicBezTo>
                      <a:pt x="0" y="1434340"/>
                      <a:pt x="1434340" y="0"/>
                      <a:pt x="3203689" y="0"/>
                    </a:cubicBezTo>
                    <a:cubicBezTo>
                      <a:pt x="4973037" y="0"/>
                      <a:pt x="6407377" y="1434340"/>
                      <a:pt x="6407377" y="3203689"/>
                    </a:cubicBezTo>
                    <a:close/>
                  </a:path>
                </a:pathLst>
              </a:custGeom>
              <a:gradFill flip="none" rotWithShape="1">
                <a:gsLst>
                  <a:gs pos="25000">
                    <a:schemeClr val="accent4"/>
                  </a:gs>
                  <a:gs pos="76000">
                    <a:schemeClr val="accent4">
                      <a:lumMod val="50000"/>
                    </a:schemeClr>
                  </a:gs>
                </a:gsLst>
                <a:lin ang="2700000" scaled="1"/>
                <a:tileRect/>
              </a:gradFill>
              <a:ln w="3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 rot="20706528">
                <a:off x="2201687" y="1896244"/>
                <a:ext cx="7788626" cy="2990160"/>
              </a:xfrm>
              <a:prstGeom prst="ellipse">
                <a:avLst/>
              </a:prstGeom>
              <a:gradFill>
                <a:gsLst>
                  <a:gs pos="42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175">
                <a:gradFill>
                  <a:gsLst>
                    <a:gs pos="58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ellipse">
                <a:avLst/>
              </a:prstGeom>
              <a:noFill/>
              <a:ln w="3175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弧形 103"/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9113499"/>
                  <a:gd name="adj2" fmla="val 11652175"/>
                </a:avLst>
              </a:prstGeom>
              <a:noFill/>
              <a:ln w="12700" cap="rnd">
                <a:gradFill flip="none" rotWithShape="1">
                  <a:gsLst>
                    <a:gs pos="28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5" name="弧形 104"/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20816971"/>
                  <a:gd name="adj2" fmla="val 1655386"/>
                </a:avLst>
              </a:prstGeom>
              <a:noFill/>
              <a:ln w="12700" cap="rnd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2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 rot="20706528">
                <a:off x="3555159" y="2404830"/>
                <a:ext cx="5081682" cy="1490820"/>
              </a:xfrm>
              <a:prstGeom prst="ellipse">
                <a:avLst/>
              </a:prstGeom>
              <a:noFill/>
              <a:ln w="3175">
                <a:gradFill>
                  <a:gsLst>
                    <a:gs pos="700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8031732" y="4836301"/>
              <a:ext cx="316152" cy="165328"/>
              <a:chOff x="2201687" y="1222253"/>
              <a:chExt cx="7788626" cy="4072973"/>
            </a:xfrm>
          </p:grpSpPr>
          <p:sp>
            <p:nvSpPr>
              <p:cNvPr id="115" name="任意多边形: 形状 114"/>
              <p:cNvSpPr/>
              <p:nvPr/>
            </p:nvSpPr>
            <p:spPr>
              <a:xfrm>
                <a:off x="4059514" y="1222253"/>
                <a:ext cx="4072972" cy="4072973"/>
              </a:xfrm>
              <a:custGeom>
                <a:avLst/>
                <a:gdLst>
                  <a:gd name="connsiteX0" fmla="*/ 6407377 w 6407377"/>
                  <a:gd name="connsiteY0" fmla="*/ 3203689 h 6407377"/>
                  <a:gd name="connsiteX1" fmla="*/ 3203689 w 6407377"/>
                  <a:gd name="connsiteY1" fmla="*/ 6407377 h 6407377"/>
                  <a:gd name="connsiteX2" fmla="*/ 0 w 6407377"/>
                  <a:gd name="connsiteY2" fmla="*/ 3203689 h 6407377"/>
                  <a:gd name="connsiteX3" fmla="*/ 3203689 w 6407377"/>
                  <a:gd name="connsiteY3" fmla="*/ 0 h 6407377"/>
                  <a:gd name="connsiteX4" fmla="*/ 6407377 w 6407377"/>
                  <a:gd name="connsiteY4" fmla="*/ 3203689 h 640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7377" h="6407377">
                    <a:moveTo>
                      <a:pt x="6407377" y="3203689"/>
                    </a:moveTo>
                    <a:cubicBezTo>
                      <a:pt x="6407377" y="4973037"/>
                      <a:pt x="4973037" y="6407377"/>
                      <a:pt x="3203689" y="6407377"/>
                    </a:cubicBezTo>
                    <a:cubicBezTo>
                      <a:pt x="1434340" y="6407377"/>
                      <a:pt x="0" y="4973037"/>
                      <a:pt x="0" y="3203689"/>
                    </a:cubicBezTo>
                    <a:cubicBezTo>
                      <a:pt x="0" y="1434340"/>
                      <a:pt x="1434340" y="0"/>
                      <a:pt x="3203689" y="0"/>
                    </a:cubicBezTo>
                    <a:cubicBezTo>
                      <a:pt x="4973037" y="0"/>
                      <a:pt x="6407377" y="1434340"/>
                      <a:pt x="6407377" y="3203689"/>
                    </a:cubicBezTo>
                    <a:close/>
                  </a:path>
                </a:pathLst>
              </a:custGeom>
              <a:gradFill flip="none" rotWithShape="1">
                <a:gsLst>
                  <a:gs pos="25000">
                    <a:schemeClr val="accent1"/>
                  </a:gs>
                  <a:gs pos="76000">
                    <a:schemeClr val="accent3"/>
                  </a:gs>
                </a:gsLst>
                <a:lin ang="2700000" scaled="1"/>
                <a:tileRect/>
              </a:gradFill>
              <a:ln w="3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 rot="20706528">
                <a:off x="2201687" y="1896244"/>
                <a:ext cx="7788626" cy="2990160"/>
              </a:xfrm>
              <a:prstGeom prst="ellipse">
                <a:avLst/>
              </a:prstGeom>
              <a:gradFill>
                <a:gsLst>
                  <a:gs pos="42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58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ellipse">
                <a:avLst/>
              </a:prstGeom>
              <a:noFill/>
              <a:ln w="3175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8" name="弧形 117"/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9113499"/>
                  <a:gd name="adj2" fmla="val 11652175"/>
                </a:avLst>
              </a:prstGeom>
              <a:noFill/>
              <a:ln w="12700" cap="rnd">
                <a:gradFill flip="none" rotWithShape="1">
                  <a:gsLst>
                    <a:gs pos="28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9" name="弧形 118"/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20816971"/>
                  <a:gd name="adj2" fmla="val 1655386"/>
                </a:avLst>
              </a:prstGeom>
              <a:noFill/>
              <a:ln w="12700" cap="rnd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2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0" name="椭圆 119"/>
              <p:cNvSpPr/>
              <p:nvPr/>
            </p:nvSpPr>
            <p:spPr>
              <a:xfrm rot="20706528">
                <a:off x="3555159" y="2404830"/>
                <a:ext cx="5081682" cy="1490820"/>
              </a:xfrm>
              <a:prstGeom prst="ellipse">
                <a:avLst/>
              </a:prstGeom>
              <a:noFill/>
              <a:ln w="3175">
                <a:gradFill>
                  <a:gsLst>
                    <a:gs pos="700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5482914" y="2777055"/>
              <a:ext cx="511956" cy="267721"/>
              <a:chOff x="2201687" y="1222253"/>
              <a:chExt cx="7788626" cy="4072973"/>
            </a:xfrm>
          </p:grpSpPr>
          <p:sp>
            <p:nvSpPr>
              <p:cNvPr id="122" name="任意多边形: 形状 121"/>
              <p:cNvSpPr/>
              <p:nvPr/>
            </p:nvSpPr>
            <p:spPr>
              <a:xfrm>
                <a:off x="4059514" y="1222253"/>
                <a:ext cx="4072972" cy="4072973"/>
              </a:xfrm>
              <a:custGeom>
                <a:avLst/>
                <a:gdLst>
                  <a:gd name="connsiteX0" fmla="*/ 6407377 w 6407377"/>
                  <a:gd name="connsiteY0" fmla="*/ 3203689 h 6407377"/>
                  <a:gd name="connsiteX1" fmla="*/ 3203689 w 6407377"/>
                  <a:gd name="connsiteY1" fmla="*/ 6407377 h 6407377"/>
                  <a:gd name="connsiteX2" fmla="*/ 0 w 6407377"/>
                  <a:gd name="connsiteY2" fmla="*/ 3203689 h 6407377"/>
                  <a:gd name="connsiteX3" fmla="*/ 3203689 w 6407377"/>
                  <a:gd name="connsiteY3" fmla="*/ 0 h 6407377"/>
                  <a:gd name="connsiteX4" fmla="*/ 6407377 w 6407377"/>
                  <a:gd name="connsiteY4" fmla="*/ 3203689 h 640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7377" h="6407377">
                    <a:moveTo>
                      <a:pt x="6407377" y="3203689"/>
                    </a:moveTo>
                    <a:cubicBezTo>
                      <a:pt x="6407377" y="4973037"/>
                      <a:pt x="4973037" y="6407377"/>
                      <a:pt x="3203689" y="6407377"/>
                    </a:cubicBezTo>
                    <a:cubicBezTo>
                      <a:pt x="1434340" y="6407377"/>
                      <a:pt x="0" y="4973037"/>
                      <a:pt x="0" y="3203689"/>
                    </a:cubicBezTo>
                    <a:cubicBezTo>
                      <a:pt x="0" y="1434340"/>
                      <a:pt x="1434340" y="0"/>
                      <a:pt x="3203689" y="0"/>
                    </a:cubicBezTo>
                    <a:cubicBezTo>
                      <a:pt x="4973037" y="0"/>
                      <a:pt x="6407377" y="1434340"/>
                      <a:pt x="6407377" y="3203689"/>
                    </a:cubicBezTo>
                    <a:close/>
                  </a:path>
                </a:pathLst>
              </a:custGeom>
              <a:gradFill flip="none" rotWithShape="1">
                <a:gsLst>
                  <a:gs pos="25000">
                    <a:schemeClr val="accent6"/>
                  </a:gs>
                  <a:gs pos="76000">
                    <a:schemeClr val="accent6">
                      <a:lumMod val="50000"/>
                    </a:schemeClr>
                  </a:gs>
                </a:gsLst>
                <a:lin ang="2700000" scaled="1"/>
                <a:tileRect/>
              </a:gradFill>
              <a:ln w="3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 rot="20706528">
                <a:off x="2201687" y="1896244"/>
                <a:ext cx="7788626" cy="2990160"/>
              </a:xfrm>
              <a:prstGeom prst="ellipse">
                <a:avLst/>
              </a:prstGeom>
              <a:gradFill>
                <a:gsLst>
                  <a:gs pos="42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>
                <a:gradFill>
                  <a:gsLst>
                    <a:gs pos="58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ellipse">
                <a:avLst/>
              </a:prstGeom>
              <a:noFill/>
              <a:ln w="3175"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5" name="弧形 124"/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9113499"/>
                  <a:gd name="adj2" fmla="val 11652175"/>
                </a:avLst>
              </a:prstGeom>
              <a:noFill/>
              <a:ln w="12700" cap="rnd">
                <a:gradFill flip="none" rotWithShape="1">
                  <a:gsLst>
                    <a:gs pos="28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6" name="弧形 125"/>
              <p:cNvSpPr/>
              <p:nvPr/>
            </p:nvSpPr>
            <p:spPr>
              <a:xfrm rot="20706528">
                <a:off x="2880029" y="2060561"/>
                <a:ext cx="6431942" cy="2236230"/>
              </a:xfrm>
              <a:prstGeom prst="arc">
                <a:avLst>
                  <a:gd name="adj1" fmla="val 20816971"/>
                  <a:gd name="adj2" fmla="val 1655386"/>
                </a:avLst>
              </a:prstGeom>
              <a:noFill/>
              <a:ln w="12700" cap="rnd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2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>
              <a:xfrm rot="20706528">
                <a:off x="3555159" y="2404830"/>
                <a:ext cx="5081682" cy="1490820"/>
              </a:xfrm>
              <a:prstGeom prst="ellipse">
                <a:avLst/>
              </a:prstGeom>
              <a:noFill/>
              <a:ln w="3175">
                <a:gradFill>
                  <a:gsLst>
                    <a:gs pos="700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" name="任意多边形: 形状 40"/>
            <p:cNvSpPr/>
            <p:nvPr/>
          </p:nvSpPr>
          <p:spPr>
            <a:xfrm flipH="1">
              <a:off x="2460956" y="3835090"/>
              <a:ext cx="881502" cy="88150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  <a:effectLst>
              <a:softEdge rad="24130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 flipH="1">
              <a:off x="3844908" y="825658"/>
              <a:ext cx="1055232" cy="105523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  <a:effectLst>
              <a:softEdge rad="24130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弧形 28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弧形 29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316480" y="2279424"/>
              <a:ext cx="755904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zh-CN" altLang="en-US" sz="9600" b="1" i="1" dirty="0">
                  <a:solidFill>
                    <a:prstClr val="white"/>
                  </a:solidFill>
                  <a:effectLst>
                    <a:outerShdw blurRad="101600" dist="38100" dir="2700000" algn="tl">
                      <a:srgbClr val="000000">
                        <a:alpha val="41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感谢观看</a:t>
              </a:r>
              <a:endParaRPr lang="zh-CN" altLang="en-US" sz="96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316480" y="3947572"/>
              <a:ext cx="75590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dist">
                <a:defRPr/>
              </a:pPr>
              <a:r>
                <a:rPr lang="en-US" altLang="zh-CN" sz="2000" i="1" dirty="0">
                  <a:solidFill>
                    <a:prstClr val="white"/>
                  </a:solidFill>
                  <a:effectLst>
                    <a:outerShdw blurRad="101600" dist="38100" dir="2700000" algn="tl">
                      <a:srgbClr val="000000">
                        <a:alpha val="41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THANKS FOR WATCHING</a:t>
              </a:r>
              <a:endParaRPr kumimoji="0" lang="zh-CN" alt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 flipH="1">
              <a:off x="9413657" y="3707858"/>
              <a:ext cx="881502" cy="88150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任意多边形: 形状 36"/>
            <p:cNvSpPr/>
            <p:nvPr/>
          </p:nvSpPr>
          <p:spPr>
            <a:xfrm flipH="1">
              <a:off x="8140860" y="4920037"/>
              <a:ext cx="881502" cy="88150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  <a:effectLst>
              <a:softEdge rad="241300"/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 descr="条形图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3" name="图形 2" descr="条形图 RT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4" name="图形 3" descr="下降趋势条形图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5" name="图形 4" descr="下降趋势条形图 RTL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6" name="图形 5" descr="上升趋势条形图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7" name="图形 6" descr="上升趋势条形图 RTL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8" name="图形 7" descr="下降趋势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下降趋势 RTL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41360" y="1130300"/>
            <a:ext cx="914400" cy="914400"/>
          </a:xfrm>
          <a:prstGeom prst="rect">
            <a:avLst/>
          </a:prstGeom>
        </p:spPr>
      </p:pic>
      <p:pic>
        <p:nvPicPr>
          <p:cNvPr id="10" name="图形 9" descr="上升趋势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3864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上升趋势 RTL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12" name="图形 11" descr="统计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13" name="图形 12" descr="统计信息 RTL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14" name="图形 13" descr="条形图演示文稿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15" name="图形 14" descr="条形图演示文稿 RTL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52240" y="2227580"/>
            <a:ext cx="914400" cy="914400"/>
          </a:xfrm>
          <a:prstGeom prst="rect">
            <a:avLst/>
          </a:prstGeom>
        </p:spPr>
      </p:pic>
      <p:pic>
        <p:nvPicPr>
          <p:cNvPr id="16" name="图形 15" descr="饼图演示文稿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049520" y="2227580"/>
            <a:ext cx="914400" cy="914400"/>
          </a:xfrm>
          <a:prstGeom prst="rect">
            <a:avLst/>
          </a:prstGeom>
        </p:spPr>
      </p:pic>
      <p:pic>
        <p:nvPicPr>
          <p:cNvPr id="17" name="图形 16" descr="饼图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46800" y="2227580"/>
            <a:ext cx="914400" cy="914400"/>
          </a:xfrm>
          <a:prstGeom prst="rect">
            <a:avLst/>
          </a:prstGeom>
        </p:spPr>
      </p:pic>
      <p:pic>
        <p:nvPicPr>
          <p:cNvPr id="18" name="图形 17" descr="维恩图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244080" y="2227580"/>
            <a:ext cx="914400" cy="914400"/>
          </a:xfrm>
          <a:prstGeom prst="rect">
            <a:avLst/>
          </a:prstGeom>
        </p:spPr>
      </p:pic>
      <p:pic>
        <p:nvPicPr>
          <p:cNvPr id="19" name="图形 18" descr="靶心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341360" y="2227580"/>
            <a:ext cx="914400" cy="914400"/>
          </a:xfrm>
          <a:prstGeom prst="rect">
            <a:avLst/>
          </a:prstGeom>
        </p:spPr>
      </p:pic>
      <p:pic>
        <p:nvPicPr>
          <p:cNvPr id="20" name="图形 19" descr="目标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438640" y="2227580"/>
            <a:ext cx="914400" cy="914400"/>
          </a:xfrm>
          <a:prstGeom prst="rect">
            <a:avLst/>
          </a:prstGeom>
        </p:spPr>
      </p:pic>
      <p:pic>
        <p:nvPicPr>
          <p:cNvPr id="21" name="图形 20" descr="仪表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535920" y="2227580"/>
            <a:ext cx="914400" cy="914400"/>
          </a:xfrm>
          <a:prstGeom prst="rect">
            <a:avLst/>
          </a:prstGeom>
        </p:spPr>
      </p:pic>
      <p:pic>
        <p:nvPicPr>
          <p:cNvPr id="22" name="图形 21" descr="沙漏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60400" y="3324860"/>
            <a:ext cx="914400" cy="914400"/>
          </a:xfrm>
          <a:prstGeom prst="rect">
            <a:avLst/>
          </a:prstGeom>
        </p:spPr>
      </p:pic>
      <p:pic>
        <p:nvPicPr>
          <p:cNvPr id="23" name="图形 22" descr="秒表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757680" y="3324860"/>
            <a:ext cx="914400" cy="914400"/>
          </a:xfrm>
          <a:prstGeom prst="rect">
            <a:avLst/>
          </a:prstGeom>
        </p:spPr>
      </p:pic>
      <p:pic>
        <p:nvPicPr>
          <p:cNvPr id="24" name="图形 23" descr="单级齿轮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854960" y="3324860"/>
            <a:ext cx="914400" cy="914400"/>
          </a:xfrm>
          <a:prstGeom prst="rect">
            <a:avLst/>
          </a:prstGeom>
        </p:spPr>
      </p:pic>
      <p:pic>
        <p:nvPicPr>
          <p:cNvPr id="25" name="图形 24" descr="齿轮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952240" y="3324860"/>
            <a:ext cx="914400" cy="914400"/>
          </a:xfrm>
          <a:prstGeom prst="rect">
            <a:avLst/>
          </a:prstGeom>
        </p:spPr>
      </p:pic>
      <p:pic>
        <p:nvPicPr>
          <p:cNvPr id="26" name="图形 25" descr="带齿轮的头部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049520" y="3324860"/>
            <a:ext cx="914400" cy="914400"/>
          </a:xfrm>
          <a:prstGeom prst="rect">
            <a:avLst/>
          </a:prstGeom>
        </p:spPr>
      </p:pic>
      <p:pic>
        <p:nvPicPr>
          <p:cNvPr id="27" name="图形 26" descr="灯泡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146800" y="3324860"/>
            <a:ext cx="914400" cy="914400"/>
          </a:xfrm>
          <a:prstGeom prst="rect">
            <a:avLst/>
          </a:prstGeom>
        </p:spPr>
      </p:pic>
      <p:pic>
        <p:nvPicPr>
          <p:cNvPr id="28" name="图形 27" descr="放大镜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7244080" y="3324860"/>
            <a:ext cx="914400" cy="914400"/>
          </a:xfrm>
          <a:prstGeom prst="rect">
            <a:avLst/>
          </a:prstGeom>
        </p:spPr>
      </p:pic>
      <p:pic>
        <p:nvPicPr>
          <p:cNvPr id="29" name="图形 28" descr="研究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341360" y="3324860"/>
            <a:ext cx="914400" cy="914400"/>
          </a:xfrm>
          <a:prstGeom prst="rect">
            <a:avLst/>
          </a:prstGeom>
        </p:spPr>
      </p:pic>
      <p:pic>
        <p:nvPicPr>
          <p:cNvPr id="30" name="图形 29" descr="眼睛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9438640" y="3324860"/>
            <a:ext cx="914400" cy="914400"/>
          </a:xfrm>
          <a:prstGeom prst="rect">
            <a:avLst/>
          </a:prstGeom>
        </p:spPr>
      </p:pic>
      <p:pic>
        <p:nvPicPr>
          <p:cNvPr id="31" name="图形 30" descr="剧本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0535920" y="3324860"/>
            <a:ext cx="914400" cy="914400"/>
          </a:xfrm>
          <a:prstGeom prst="rect">
            <a:avLst/>
          </a:prstGeom>
        </p:spPr>
      </p:pic>
      <p:pic>
        <p:nvPicPr>
          <p:cNvPr id="32" name="图形 31" descr="桌子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60400" y="4422140"/>
            <a:ext cx="914400" cy="914400"/>
          </a:xfrm>
          <a:prstGeom prst="rect">
            <a:avLst/>
          </a:prstGeom>
        </p:spPr>
      </p:pic>
      <p:pic>
        <p:nvPicPr>
          <p:cNvPr id="33" name="图形 32" descr="数据库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757680" y="4422140"/>
            <a:ext cx="914400" cy="914400"/>
          </a:xfrm>
          <a:prstGeom prst="rect">
            <a:avLst/>
          </a:prstGeom>
        </p:spPr>
      </p:pic>
      <p:pic>
        <p:nvPicPr>
          <p:cNvPr id="34" name="图形 33" descr="筛选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2854960" y="4422140"/>
            <a:ext cx="914400" cy="9144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数据分析类</a:t>
            </a:r>
            <a:endParaRPr lang="zh-CN" altLang="en-US" sz="28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曲别针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5" name="图形 4" descr="订书机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7" name="图形 6" descr="纸张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文档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剪贴板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13" name="图形 12" descr="文件夹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15" name="图形 14" descr="打开文件夹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17" name="图形 16" descr="公文包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41361" y="1130300"/>
            <a:ext cx="914400" cy="914400"/>
          </a:xfrm>
          <a:prstGeom prst="rect">
            <a:avLst/>
          </a:prstGeom>
        </p:spPr>
      </p:pic>
      <p:pic>
        <p:nvPicPr>
          <p:cNvPr id="19" name="图形 18" descr="员工徽章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38639" y="1130300"/>
            <a:ext cx="914400" cy="914400"/>
          </a:xfrm>
          <a:prstGeom prst="rect">
            <a:avLst/>
          </a:prstGeom>
        </p:spPr>
      </p:pic>
      <p:pic>
        <p:nvPicPr>
          <p:cNvPr id="21" name="图形 20" descr="会议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23" name="图形 22" descr="会议室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25" name="图形 24" descr="社交网络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27" name="图形 26" descr="用户网络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29" name="图形 28" descr="业务增长 RTL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52240" y="2227580"/>
            <a:ext cx="914400" cy="914400"/>
          </a:xfrm>
          <a:prstGeom prst="rect">
            <a:avLst/>
          </a:prstGeom>
        </p:spPr>
      </p:pic>
      <p:pic>
        <p:nvPicPr>
          <p:cNvPr id="31" name="图形 30" descr="业务增长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049520" y="2227580"/>
            <a:ext cx="914400" cy="914400"/>
          </a:xfrm>
          <a:prstGeom prst="rect">
            <a:avLst/>
          </a:prstGeom>
        </p:spPr>
      </p:pic>
      <p:pic>
        <p:nvPicPr>
          <p:cNvPr id="33" name="图形 32" descr="有想法的人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46800" y="2227580"/>
            <a:ext cx="914400" cy="914400"/>
          </a:xfrm>
          <a:prstGeom prst="rect">
            <a:avLst/>
          </a:prstGeom>
        </p:spPr>
      </p:pic>
      <p:pic>
        <p:nvPicPr>
          <p:cNvPr id="35" name="图形 34" descr="问题 RTL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244080" y="2227580"/>
            <a:ext cx="914400" cy="914400"/>
          </a:xfrm>
          <a:prstGeom prst="rect">
            <a:avLst/>
          </a:prstGeom>
        </p:spPr>
      </p:pic>
      <p:pic>
        <p:nvPicPr>
          <p:cNvPr id="37" name="图形 36" descr="问题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341361" y="2227580"/>
            <a:ext cx="914400" cy="914400"/>
          </a:xfrm>
          <a:prstGeom prst="rect">
            <a:avLst/>
          </a:prstGeom>
        </p:spPr>
      </p:pic>
      <p:pic>
        <p:nvPicPr>
          <p:cNvPr id="39" name="图形 38" descr="目标受众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438639" y="2227580"/>
            <a:ext cx="914400" cy="914400"/>
          </a:xfrm>
          <a:prstGeom prst="rect">
            <a:avLst/>
          </a:prstGeom>
        </p:spPr>
      </p:pic>
      <p:pic>
        <p:nvPicPr>
          <p:cNvPr id="41" name="图形 40" descr="集体讨论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535920" y="2227580"/>
            <a:ext cx="914400" cy="914400"/>
          </a:xfrm>
          <a:prstGeom prst="rect">
            <a:avLst/>
          </a:prstGeom>
        </p:spPr>
      </p:pic>
      <p:pic>
        <p:nvPicPr>
          <p:cNvPr id="43" name="图形 42" descr="客户评价 RTL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60400" y="3324860"/>
            <a:ext cx="914400" cy="914400"/>
          </a:xfrm>
          <a:prstGeom prst="rect">
            <a:avLst/>
          </a:prstGeom>
        </p:spPr>
      </p:pic>
      <p:pic>
        <p:nvPicPr>
          <p:cNvPr id="45" name="图形 44" descr="客户审核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757680" y="3324860"/>
            <a:ext cx="914400" cy="914400"/>
          </a:xfrm>
          <a:prstGeom prst="rect">
            <a:avLst/>
          </a:prstGeom>
        </p:spPr>
      </p:pic>
      <p:pic>
        <p:nvPicPr>
          <p:cNvPr id="47" name="图形 46" descr="连接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60" y="3324860"/>
            <a:ext cx="914400" cy="914400"/>
          </a:xfrm>
          <a:prstGeom prst="rect">
            <a:avLst/>
          </a:prstGeom>
        </p:spPr>
      </p:pic>
      <p:pic>
        <p:nvPicPr>
          <p:cNvPr id="49" name="图形 48" descr="握手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52240" y="3324860"/>
            <a:ext cx="914400" cy="914400"/>
          </a:xfrm>
          <a:prstGeom prst="rect">
            <a:avLst/>
          </a:prstGeom>
        </p:spPr>
      </p:pic>
      <p:pic>
        <p:nvPicPr>
          <p:cNvPr id="51" name="图形 50" descr="层次结构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049520" y="3324860"/>
            <a:ext cx="914400" cy="914400"/>
          </a:xfrm>
          <a:prstGeom prst="rect">
            <a:avLst/>
          </a:prstGeom>
        </p:spPr>
      </p:pic>
      <p:pic>
        <p:nvPicPr>
          <p:cNvPr id="53" name="图形 52" descr="流程图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146800" y="3324860"/>
            <a:ext cx="914400" cy="914400"/>
          </a:xfrm>
          <a:prstGeom prst="rect">
            <a:avLst/>
          </a:prstGeom>
        </p:spPr>
      </p:pic>
      <p:pic>
        <p:nvPicPr>
          <p:cNvPr id="55" name="图形 54" descr="翻页日历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244080" y="3324860"/>
            <a:ext cx="914400" cy="914400"/>
          </a:xfrm>
          <a:prstGeom prst="rect">
            <a:avLst/>
          </a:prstGeom>
        </p:spPr>
      </p:pic>
      <p:pic>
        <p:nvPicPr>
          <p:cNvPr id="57" name="图形 56" descr="日历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341361" y="3324860"/>
            <a:ext cx="914400" cy="914400"/>
          </a:xfrm>
          <a:prstGeom prst="rect">
            <a:avLst/>
          </a:prstGeom>
        </p:spPr>
      </p:pic>
      <p:pic>
        <p:nvPicPr>
          <p:cNvPr id="59" name="图形 58" descr="月历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438639" y="3324860"/>
            <a:ext cx="914400" cy="914400"/>
          </a:xfrm>
          <a:prstGeom prst="rect">
            <a:avLst/>
          </a:prstGeom>
        </p:spPr>
      </p:pic>
      <p:pic>
        <p:nvPicPr>
          <p:cNvPr id="61" name="图形 60" descr="清单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35920" y="3324860"/>
            <a:ext cx="914400" cy="914400"/>
          </a:xfrm>
          <a:prstGeom prst="rect">
            <a:avLst/>
          </a:prstGeom>
        </p:spPr>
      </p:pic>
      <p:pic>
        <p:nvPicPr>
          <p:cNvPr id="63" name="图形 62" descr="清单 RTL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60400" y="4422140"/>
            <a:ext cx="914400" cy="914400"/>
          </a:xfrm>
          <a:prstGeom prst="rect">
            <a:avLst/>
          </a:prstGeom>
        </p:spPr>
      </p:pic>
      <p:pic>
        <p:nvPicPr>
          <p:cNvPr id="65" name="图形 64" descr="合同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757680" y="4422140"/>
            <a:ext cx="914400" cy="914400"/>
          </a:xfrm>
          <a:prstGeom prst="rect">
            <a:avLst/>
          </a:prstGeom>
        </p:spPr>
      </p:pic>
      <p:pic>
        <p:nvPicPr>
          <p:cNvPr id="67" name="图形 66" descr="合同 RTL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854960" y="4422140"/>
            <a:ext cx="914400" cy="914400"/>
          </a:xfrm>
          <a:prstGeom prst="rect">
            <a:avLst/>
          </a:prstGeom>
        </p:spPr>
      </p:pic>
      <p:pic>
        <p:nvPicPr>
          <p:cNvPr id="69" name="图形 68" descr="广告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952240" y="4422140"/>
            <a:ext cx="914400" cy="914400"/>
          </a:xfrm>
          <a:prstGeom prst="rect">
            <a:avLst/>
          </a:prstGeom>
        </p:spPr>
      </p:pic>
      <p:pic>
        <p:nvPicPr>
          <p:cNvPr id="71" name="图形 70" descr="媒体演示文稿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049520" y="4422140"/>
            <a:ext cx="914400" cy="914400"/>
          </a:xfrm>
          <a:prstGeom prst="rect">
            <a:avLst/>
          </a:prstGeom>
        </p:spPr>
      </p:pic>
      <p:pic>
        <p:nvPicPr>
          <p:cNvPr id="73" name="图形 72" descr="组织结构图演示文稿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146800" y="4422140"/>
            <a:ext cx="914400" cy="914400"/>
          </a:xfrm>
          <a:prstGeom prst="rect">
            <a:avLst/>
          </a:prstGeom>
        </p:spPr>
      </p:pic>
      <p:pic>
        <p:nvPicPr>
          <p:cNvPr id="75" name="图形 74" descr="清单演示文稿 RTL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244080" y="4422140"/>
            <a:ext cx="914400" cy="914400"/>
          </a:xfrm>
          <a:prstGeom prst="rect">
            <a:avLst/>
          </a:prstGeom>
        </p:spPr>
      </p:pic>
      <p:pic>
        <p:nvPicPr>
          <p:cNvPr id="77" name="图形 76" descr="清单演示文稿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341361" y="4422140"/>
            <a:ext cx="914400" cy="914400"/>
          </a:xfrm>
          <a:prstGeom prst="rect">
            <a:avLst/>
          </a:prstGeom>
        </p:spPr>
      </p:pic>
      <p:pic>
        <p:nvPicPr>
          <p:cNvPr id="79" name="图形 78" descr="列表 RTL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438639" y="4422140"/>
            <a:ext cx="914400" cy="914400"/>
          </a:xfrm>
          <a:prstGeom prst="rect">
            <a:avLst/>
          </a:prstGeom>
        </p:spPr>
      </p:pic>
      <p:pic>
        <p:nvPicPr>
          <p:cNvPr id="81" name="图形 80" descr="列表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0535920" y="4422140"/>
            <a:ext cx="914400" cy="914400"/>
          </a:xfrm>
          <a:prstGeom prst="rect">
            <a:avLst/>
          </a:prstGeom>
        </p:spPr>
      </p:pic>
      <p:sp>
        <p:nvSpPr>
          <p:cNvPr id="82" name="文本框 81"/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商业类</a:t>
            </a:r>
            <a:endParaRPr lang="zh-CN" altLang="en-US" sz="28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计算机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5" name="图形 4" descr="笔记本电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7" name="图形 6" descr="Interne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监视器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智能手机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13" name="图形 12" descr="平板电脑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15" name="图形 14" descr="传真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17" name="图形 16" descr="云计算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1360" y="1130300"/>
            <a:ext cx="914400" cy="914400"/>
          </a:xfrm>
          <a:prstGeom prst="rect">
            <a:avLst/>
          </a:prstGeom>
        </p:spPr>
      </p:pic>
      <p:pic>
        <p:nvPicPr>
          <p:cNvPr id="19" name="图形 18" descr="打印机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38640" y="1130300"/>
            <a:ext cx="914400" cy="914400"/>
          </a:xfrm>
          <a:prstGeom prst="rect">
            <a:avLst/>
          </a:prstGeom>
        </p:spPr>
      </p:pic>
      <p:pic>
        <p:nvPicPr>
          <p:cNvPr id="21" name="图形 20" descr="碎纸机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23" name="图形 22" descr="复印机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25" name="图形 24" descr="服务器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27" name="图形 26" descr="扫描仪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29" name="图形 28" descr="处理器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952240" y="2227580"/>
            <a:ext cx="914400" cy="914400"/>
          </a:xfrm>
          <a:prstGeom prst="rect">
            <a:avLst/>
          </a:prstGeom>
        </p:spPr>
      </p:pic>
      <p:pic>
        <p:nvPicPr>
          <p:cNvPr id="31" name="图形 30" descr="无线路由器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49520" y="2227580"/>
            <a:ext cx="914400" cy="914400"/>
          </a:xfrm>
          <a:prstGeom prst="rect">
            <a:avLst/>
          </a:prstGeom>
        </p:spPr>
      </p:pic>
      <p:pic>
        <p:nvPicPr>
          <p:cNvPr id="33" name="图形 32" descr="收音机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46800" y="2227580"/>
            <a:ext cx="914400" cy="914400"/>
          </a:xfrm>
          <a:prstGeom prst="rect">
            <a:avLst/>
          </a:prstGeom>
        </p:spPr>
      </p:pic>
      <p:pic>
        <p:nvPicPr>
          <p:cNvPr id="35" name="图形 34" descr="打字机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44080" y="2227580"/>
            <a:ext cx="914400" cy="914400"/>
          </a:xfrm>
          <a:prstGeom prst="rect">
            <a:avLst/>
          </a:prstGeom>
        </p:spPr>
      </p:pic>
      <p:pic>
        <p:nvPicPr>
          <p:cNvPr id="37" name="图形 36" descr="光盘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341360" y="2227580"/>
            <a:ext cx="914400" cy="914400"/>
          </a:xfrm>
          <a:prstGeom prst="rect">
            <a:avLst/>
          </a:prstGeom>
        </p:spPr>
      </p:pic>
      <p:pic>
        <p:nvPicPr>
          <p:cNvPr id="39" name="图形 38" descr="磁盘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438640" y="2227580"/>
            <a:ext cx="914400" cy="914400"/>
          </a:xfrm>
          <a:prstGeom prst="rect">
            <a:avLst/>
          </a:prstGeom>
        </p:spPr>
      </p:pic>
      <p:pic>
        <p:nvPicPr>
          <p:cNvPr id="41" name="图形 40" descr="USB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535920" y="2227580"/>
            <a:ext cx="914400" cy="914400"/>
          </a:xfrm>
          <a:prstGeom prst="rect">
            <a:avLst/>
          </a:prstGeom>
        </p:spPr>
      </p:pic>
      <p:pic>
        <p:nvPicPr>
          <p:cNvPr id="43" name="图形 42" descr="插头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60400" y="3324860"/>
            <a:ext cx="914400" cy="914400"/>
          </a:xfrm>
          <a:prstGeom prst="rect">
            <a:avLst/>
          </a:prstGeom>
        </p:spPr>
      </p:pic>
      <p:pic>
        <p:nvPicPr>
          <p:cNvPr id="45" name="图形 44" descr="照相机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757680" y="3324860"/>
            <a:ext cx="914400" cy="914400"/>
          </a:xfrm>
          <a:prstGeom prst="rect">
            <a:avLst/>
          </a:prstGeom>
        </p:spPr>
      </p:pic>
      <p:pic>
        <p:nvPicPr>
          <p:cNvPr id="47" name="图形 46" descr="Web 摄像头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854960" y="3324860"/>
            <a:ext cx="914400" cy="914400"/>
          </a:xfrm>
          <a:prstGeom prst="rect">
            <a:avLst/>
          </a:prstGeom>
        </p:spPr>
      </p:pic>
      <p:pic>
        <p:nvPicPr>
          <p:cNvPr id="49" name="图形 48" descr="计算器​​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52240" y="3324860"/>
            <a:ext cx="914400" cy="914400"/>
          </a:xfrm>
          <a:prstGeom prst="rect">
            <a:avLst/>
          </a:prstGeom>
        </p:spPr>
      </p:pic>
      <p:pic>
        <p:nvPicPr>
          <p:cNvPr id="51" name="图形 50" descr="虚拟现实视图器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049520" y="3324860"/>
            <a:ext cx="914400" cy="914400"/>
          </a:xfrm>
          <a:prstGeom prst="rect">
            <a:avLst/>
          </a:prstGeom>
        </p:spPr>
      </p:pic>
      <p:pic>
        <p:nvPicPr>
          <p:cNvPr id="53" name="图形 52" descr="耳塞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146800" y="3324860"/>
            <a:ext cx="914400" cy="914400"/>
          </a:xfrm>
          <a:prstGeom prst="rect">
            <a:avLst/>
          </a:prstGeom>
        </p:spPr>
      </p:pic>
      <p:pic>
        <p:nvPicPr>
          <p:cNvPr id="55" name="图形 54" descr="耳机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244080" y="3324860"/>
            <a:ext cx="914400" cy="914400"/>
          </a:xfrm>
          <a:prstGeom prst="rect">
            <a:avLst/>
          </a:prstGeom>
        </p:spPr>
      </p:pic>
      <p:pic>
        <p:nvPicPr>
          <p:cNvPr id="57" name="图形 56" descr="录制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341360" y="3324860"/>
            <a:ext cx="914400" cy="914400"/>
          </a:xfrm>
          <a:prstGeom prst="rect">
            <a:avLst/>
          </a:prstGeom>
        </p:spPr>
      </p:pic>
      <p:pic>
        <p:nvPicPr>
          <p:cNvPr id="59" name="图形 58" descr="扬声器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9438640" y="3324860"/>
            <a:ext cx="914400" cy="914400"/>
          </a:xfrm>
          <a:prstGeom prst="rect">
            <a:avLst/>
          </a:prstGeom>
        </p:spPr>
      </p:pic>
      <p:pic>
        <p:nvPicPr>
          <p:cNvPr id="61" name="图形 60" descr="遥控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35920" y="3324860"/>
            <a:ext cx="914400" cy="914400"/>
          </a:xfrm>
          <a:prstGeom prst="rect">
            <a:avLst/>
          </a:prstGeom>
        </p:spPr>
      </p:pic>
      <p:pic>
        <p:nvPicPr>
          <p:cNvPr id="63" name="图形 62" descr="DVD 播放器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60400" y="4422140"/>
            <a:ext cx="914400" cy="914400"/>
          </a:xfrm>
          <a:prstGeom prst="rect">
            <a:avLst/>
          </a:prstGeom>
        </p:spPr>
      </p:pic>
      <p:pic>
        <p:nvPicPr>
          <p:cNvPr id="65" name="图形 64" descr="投影仪屏幕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757680" y="4422140"/>
            <a:ext cx="914400" cy="914400"/>
          </a:xfrm>
          <a:prstGeom prst="rect">
            <a:avLst/>
          </a:prstGeom>
        </p:spPr>
      </p:pic>
      <p:pic>
        <p:nvPicPr>
          <p:cNvPr id="67" name="图形 66" descr="电视机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854960" y="4422140"/>
            <a:ext cx="914400" cy="914400"/>
          </a:xfrm>
          <a:prstGeom prst="rect">
            <a:avLst/>
          </a:prstGeom>
        </p:spPr>
      </p:pic>
      <p:pic>
        <p:nvPicPr>
          <p:cNvPr id="69" name="图形 68" descr="投影仪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952240" y="4422140"/>
            <a:ext cx="914400" cy="914400"/>
          </a:xfrm>
          <a:prstGeom prst="rect">
            <a:avLst/>
          </a:prstGeom>
        </p:spPr>
      </p:pic>
      <p:pic>
        <p:nvPicPr>
          <p:cNvPr id="71" name="图形 70" descr="信号塔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049520" y="4422140"/>
            <a:ext cx="914400" cy="914400"/>
          </a:xfrm>
          <a:prstGeom prst="rect">
            <a:avLst/>
          </a:prstGeom>
        </p:spPr>
      </p:pic>
      <p:pic>
        <p:nvPicPr>
          <p:cNvPr id="73" name="图形 72" descr="机器人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146800" y="4422140"/>
            <a:ext cx="914400" cy="914400"/>
          </a:xfrm>
          <a:prstGeom prst="rect">
            <a:avLst/>
          </a:prstGeom>
        </p:spPr>
      </p:pic>
      <p:sp>
        <p:nvSpPr>
          <p:cNvPr id="74" name="文本框 73"/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技术类</a:t>
            </a:r>
            <a:endParaRPr lang="zh-CN" altLang="en-US" sz="28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78185" y="1534840"/>
            <a:ext cx="3622149" cy="1894160"/>
            <a:chOff x="2201687" y="1222253"/>
            <a:chExt cx="7788626" cy="4072973"/>
          </a:xfrm>
        </p:grpSpPr>
        <p:sp>
          <p:nvSpPr>
            <p:cNvPr id="12" name="任意多边形: 形状 11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弧形 14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91031" y="2026484"/>
            <a:ext cx="22837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主要功能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44428" y="1648549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487016" y="1601559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1454299" y="3986832"/>
            <a:ext cx="3622149" cy="1894160"/>
            <a:chOff x="2201687" y="1222253"/>
            <a:chExt cx="7788626" cy="4072973"/>
          </a:xfrm>
        </p:grpSpPr>
        <p:sp>
          <p:nvSpPr>
            <p:cNvPr id="70" name="任意多边形: 形状 6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弧形 7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弧形 7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2077085" y="4611370"/>
            <a:ext cx="2376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用户体验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682762" y="4100541"/>
            <a:ext cx="116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99121" y="3986832"/>
            <a:ext cx="3622149" cy="1894160"/>
            <a:chOff x="2201687" y="1222253"/>
            <a:chExt cx="7788626" cy="4072973"/>
          </a:xfrm>
        </p:grpSpPr>
        <p:sp>
          <p:nvSpPr>
            <p:cNvPr id="81" name="任意多边形: 形状 80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弧形 8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弧形 84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6556375" y="4479925"/>
            <a:ext cx="2234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团队分工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7122160" y="4099560"/>
            <a:ext cx="11766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05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3142811" y="2127438"/>
            <a:ext cx="511956" cy="267721"/>
            <a:chOff x="2201687" y="1222253"/>
            <a:chExt cx="7788626" cy="4072973"/>
          </a:xfrm>
        </p:grpSpPr>
        <p:sp>
          <p:nvSpPr>
            <p:cNvPr id="111" name="任意多边形: 形状 110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弧形 11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1270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弧形 114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1270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 w="3175"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799972" y="356091"/>
            <a:ext cx="2930150" cy="830997"/>
            <a:chOff x="5283195" y="356091"/>
            <a:chExt cx="2930150" cy="830997"/>
          </a:xfrm>
        </p:grpSpPr>
        <p:sp>
          <p:nvSpPr>
            <p:cNvPr id="119" name="文本框 118"/>
            <p:cNvSpPr txBox="1"/>
            <p:nvPr/>
          </p:nvSpPr>
          <p:spPr>
            <a:xfrm>
              <a:off x="6587737" y="760684"/>
              <a:ext cx="1625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2000" i="1" dirty="0">
                  <a:solidFill>
                    <a:prstClr val="white"/>
                  </a:solidFill>
                  <a:effectLst>
                    <a:outerShdw blurRad="101600" dist="38100" dir="2700000" algn="tl">
                      <a:srgbClr val="000000">
                        <a:alpha val="41000"/>
                      </a:srgbClr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sz="2000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5283195" y="356091"/>
              <a:ext cx="14416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101600" dist="38100" dir="2700000" algn="tl">
                      <a:srgbClr val="000000">
                        <a:alpha val="41000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-530579" y="8091976"/>
            <a:ext cx="7788626" cy="4072973"/>
            <a:chOff x="2201687" y="1222253"/>
            <a:chExt cx="7788626" cy="4072973"/>
          </a:xfrm>
        </p:grpSpPr>
        <p:sp>
          <p:nvSpPr>
            <p:cNvPr id="122" name="任意多边形: 形状 121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弧形 124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弧形 12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28" name="图片 127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4325" t="25876" r="14528" b="32309"/>
            <a:stretch>
              <a:fillRect/>
            </a:stretch>
          </p:blipFill>
          <p:spPr>
            <a:xfrm>
              <a:off x="5396025" y="1776907"/>
              <a:ext cx="1399950" cy="36949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4264403" y="1465625"/>
            <a:ext cx="3622149" cy="1894160"/>
            <a:chOff x="2201687" y="1222253"/>
            <a:chExt cx="7788626" cy="4072973"/>
          </a:xfrm>
        </p:grpSpPr>
        <p:sp>
          <p:nvSpPr>
            <p:cNvPr id="10" name="任意多边形: 形状 58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弧形 20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弧形 21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586605" y="2026285"/>
            <a:ext cx="30181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技术解决方案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87016" y="1579334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8122028" y="1435780"/>
            <a:ext cx="3622149" cy="1894160"/>
            <a:chOff x="2201687" y="1222253"/>
            <a:chExt cx="7788626" cy="4072973"/>
          </a:xfrm>
        </p:grpSpPr>
        <p:sp>
          <p:nvSpPr>
            <p:cNvPr id="38" name="任意多边形: 形状 58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弧形 40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弧形 41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8791244" y="2023309"/>
            <a:ext cx="22837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测试设计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350491" y="1534884"/>
            <a:ext cx="116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2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 descr="城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5" name="图形 4" descr="建筑物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7" name="图形 6" descr="工厂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居家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房子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13" name="图形 12" descr="银行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15" name="图形 14" descr="法院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17" name="图形 16" descr="应用商店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41361" y="1130300"/>
            <a:ext cx="914400" cy="914400"/>
          </a:xfrm>
          <a:prstGeom prst="rect">
            <a:avLst/>
          </a:prstGeom>
        </p:spPr>
      </p:pic>
      <p:pic>
        <p:nvPicPr>
          <p:cNvPr id="19" name="图形 18" descr="展台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38639" y="1130300"/>
            <a:ext cx="914400" cy="914400"/>
          </a:xfrm>
          <a:prstGeom prst="rect">
            <a:avLst/>
          </a:prstGeom>
        </p:spPr>
      </p:pic>
      <p:pic>
        <p:nvPicPr>
          <p:cNvPr id="21" name="图形 20" descr="校舍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23" name="图形 22" descr="仓房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25" name="图形 24" descr="筒仓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27" name="图形 26" descr="风车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61" name="图形 60" descr="世界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60400" y="4356101"/>
            <a:ext cx="914400" cy="914400"/>
          </a:xfrm>
          <a:prstGeom prst="rect">
            <a:avLst/>
          </a:prstGeom>
        </p:spPr>
      </p:pic>
      <p:pic>
        <p:nvPicPr>
          <p:cNvPr id="63" name="图形 62" descr="地球仪非洲和欧洲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57680" y="4356101"/>
            <a:ext cx="914400" cy="914400"/>
          </a:xfrm>
          <a:prstGeom prst="rect">
            <a:avLst/>
          </a:prstGeom>
        </p:spPr>
      </p:pic>
      <p:pic>
        <p:nvPicPr>
          <p:cNvPr id="65" name="图形 64" descr="地球仪美洲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854960" y="4356101"/>
            <a:ext cx="914400" cy="914400"/>
          </a:xfrm>
          <a:prstGeom prst="rect">
            <a:avLst/>
          </a:prstGeom>
        </p:spPr>
      </p:pic>
      <p:pic>
        <p:nvPicPr>
          <p:cNvPr id="67" name="图形 66" descr="地球仪亚洲和澳大利亚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952240" y="4356101"/>
            <a:ext cx="914400" cy="914400"/>
          </a:xfrm>
          <a:prstGeom prst="rect">
            <a:avLst/>
          </a:prstGeom>
        </p:spPr>
      </p:pic>
      <p:pic>
        <p:nvPicPr>
          <p:cNvPr id="69" name="图形 68" descr="地球仪亚洲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049520" y="4356101"/>
            <a:ext cx="914400" cy="914400"/>
          </a:xfrm>
          <a:prstGeom prst="rect">
            <a:avLst/>
          </a:prstGeom>
        </p:spPr>
      </p:pic>
      <p:pic>
        <p:nvPicPr>
          <p:cNvPr id="71" name="图形 70" descr="带标记的地图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146800" y="4356101"/>
            <a:ext cx="914400" cy="914400"/>
          </a:xfrm>
          <a:prstGeom prst="rect">
            <a:avLst/>
          </a:prstGeom>
        </p:spPr>
      </p:pic>
      <p:pic>
        <p:nvPicPr>
          <p:cNvPr id="73" name="图形 72" descr="地图指南针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44080" y="4356101"/>
            <a:ext cx="914400" cy="914400"/>
          </a:xfrm>
          <a:prstGeom prst="rect">
            <a:avLst/>
          </a:prstGeom>
        </p:spPr>
      </p:pic>
      <p:pic>
        <p:nvPicPr>
          <p:cNvPr id="75" name="图形 74" descr="标记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341361" y="4356101"/>
            <a:ext cx="914400" cy="914400"/>
          </a:xfrm>
          <a:prstGeom prst="rect">
            <a:avLst/>
          </a:prstGeom>
        </p:spPr>
      </p:pic>
      <p:pic>
        <p:nvPicPr>
          <p:cNvPr id="77" name="图形 76" descr="方向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438639" y="4356101"/>
            <a:ext cx="914400" cy="914400"/>
          </a:xfrm>
          <a:prstGeom prst="rect">
            <a:avLst/>
          </a:prstGeom>
        </p:spPr>
      </p:pic>
      <p:pic>
        <p:nvPicPr>
          <p:cNvPr id="79" name="图形 78" descr="标志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535920" y="4356101"/>
            <a:ext cx="914400" cy="914400"/>
          </a:xfrm>
          <a:prstGeom prst="rect">
            <a:avLst/>
          </a:prstGeom>
        </p:spPr>
      </p:pic>
      <p:pic>
        <p:nvPicPr>
          <p:cNvPr id="81" name="图形 80" descr="标记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60400" y="5453381"/>
            <a:ext cx="914400" cy="914400"/>
          </a:xfrm>
          <a:prstGeom prst="rect">
            <a:avLst/>
          </a:prstGeom>
        </p:spPr>
      </p:pic>
      <p:pic>
        <p:nvPicPr>
          <p:cNvPr id="83" name="图形 82" descr="南美洲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757680" y="5453381"/>
            <a:ext cx="914400" cy="914400"/>
          </a:xfrm>
          <a:prstGeom prst="rect">
            <a:avLst/>
          </a:prstGeom>
        </p:spPr>
      </p:pic>
      <p:pic>
        <p:nvPicPr>
          <p:cNvPr id="85" name="图形 84" descr="北美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854960" y="5453381"/>
            <a:ext cx="914400" cy="914400"/>
          </a:xfrm>
          <a:prstGeom prst="rect">
            <a:avLst/>
          </a:prstGeom>
        </p:spPr>
      </p:pic>
      <p:pic>
        <p:nvPicPr>
          <p:cNvPr id="87" name="图形 86" descr="欧洲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952240" y="5453381"/>
            <a:ext cx="914400" cy="914400"/>
          </a:xfrm>
          <a:prstGeom prst="rect">
            <a:avLst/>
          </a:prstGeom>
        </p:spPr>
      </p:pic>
      <p:pic>
        <p:nvPicPr>
          <p:cNvPr id="89" name="图形 88" descr="澳大利亚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5049520" y="5453381"/>
            <a:ext cx="914400" cy="914400"/>
          </a:xfrm>
          <a:prstGeom prst="rect">
            <a:avLst/>
          </a:prstGeom>
        </p:spPr>
      </p:pic>
      <p:pic>
        <p:nvPicPr>
          <p:cNvPr id="91" name="图形 90" descr="亚洲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6146800" y="5453381"/>
            <a:ext cx="914400" cy="914400"/>
          </a:xfrm>
          <a:prstGeom prst="rect">
            <a:avLst/>
          </a:prstGeom>
        </p:spPr>
      </p:pic>
      <p:pic>
        <p:nvPicPr>
          <p:cNvPr id="93" name="图形 92" descr="南极洲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7244080" y="5453381"/>
            <a:ext cx="914400" cy="914400"/>
          </a:xfrm>
          <a:prstGeom prst="rect">
            <a:avLst/>
          </a:prstGeom>
        </p:spPr>
      </p:pic>
      <p:pic>
        <p:nvPicPr>
          <p:cNvPr id="95" name="图形 94" descr="非洲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341361" y="5453381"/>
            <a:ext cx="914400" cy="914400"/>
          </a:xfrm>
          <a:prstGeom prst="rect">
            <a:avLst/>
          </a:prstGeom>
        </p:spPr>
      </p:pic>
      <p:pic>
        <p:nvPicPr>
          <p:cNvPr id="97" name="图形 96" descr="固定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438639" y="5453381"/>
            <a:ext cx="914400" cy="914400"/>
          </a:xfrm>
          <a:prstGeom prst="rect">
            <a:avLst/>
          </a:prstGeom>
        </p:spPr>
      </p:pic>
      <p:pic>
        <p:nvPicPr>
          <p:cNvPr id="99" name="图形 98" descr="罗盘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535920" y="5453381"/>
            <a:ext cx="914400" cy="914400"/>
          </a:xfrm>
          <a:prstGeom prst="rect">
            <a:avLst/>
          </a:prstGeom>
        </p:spPr>
      </p:pic>
      <p:sp>
        <p:nvSpPr>
          <p:cNvPr id="104" name="文本框 103"/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建筑类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60400" y="363438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位置类</a:t>
            </a:r>
            <a:endParaRPr lang="zh-CN" altLang="en-US" sz="28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 descr="宇航员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400" y="1130300"/>
            <a:ext cx="914400" cy="914400"/>
          </a:xfrm>
          <a:prstGeom prst="rect">
            <a:avLst/>
          </a:prstGeom>
        </p:spPr>
      </p:pic>
      <p:pic>
        <p:nvPicPr>
          <p:cNvPr id="9" name="图形 8" descr="农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7680" y="1130300"/>
            <a:ext cx="914400" cy="914400"/>
          </a:xfrm>
          <a:prstGeom prst="rect">
            <a:avLst/>
          </a:prstGeom>
        </p:spPr>
      </p:pic>
      <p:pic>
        <p:nvPicPr>
          <p:cNvPr id="11" name="图形 10" descr="厨师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4960" y="1130300"/>
            <a:ext cx="914400" cy="914400"/>
          </a:xfrm>
          <a:prstGeom prst="rect">
            <a:avLst/>
          </a:prstGeom>
        </p:spPr>
      </p:pic>
      <p:pic>
        <p:nvPicPr>
          <p:cNvPr id="13" name="图形 12" descr="服务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2240" y="1130300"/>
            <a:ext cx="914400" cy="914400"/>
          </a:xfrm>
          <a:prstGeom prst="rect">
            <a:avLst/>
          </a:prstGeom>
        </p:spPr>
      </p:pic>
      <p:pic>
        <p:nvPicPr>
          <p:cNvPr id="15" name="图形 14" descr="牛仔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9520" y="1130300"/>
            <a:ext cx="914400" cy="914400"/>
          </a:xfrm>
          <a:prstGeom prst="rect">
            <a:avLst/>
          </a:prstGeom>
        </p:spPr>
      </p:pic>
      <p:pic>
        <p:nvPicPr>
          <p:cNvPr id="17" name="图形 16" descr="士兵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46800" y="1130300"/>
            <a:ext cx="914400" cy="914400"/>
          </a:xfrm>
          <a:prstGeom prst="rect">
            <a:avLst/>
          </a:prstGeom>
        </p:spPr>
      </p:pic>
      <p:pic>
        <p:nvPicPr>
          <p:cNvPr id="19" name="图形 18" descr="侦探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44080" y="1130300"/>
            <a:ext cx="914400" cy="914400"/>
          </a:xfrm>
          <a:prstGeom prst="rect">
            <a:avLst/>
          </a:prstGeom>
        </p:spPr>
      </p:pic>
      <p:pic>
        <p:nvPicPr>
          <p:cNvPr id="21" name="图形 20" descr="警察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41360" y="1130300"/>
            <a:ext cx="914400" cy="914400"/>
          </a:xfrm>
          <a:prstGeom prst="rect">
            <a:avLst/>
          </a:prstGeom>
        </p:spPr>
      </p:pic>
      <p:pic>
        <p:nvPicPr>
          <p:cNvPr id="23" name="图形 22" descr="消防员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438640" y="1130300"/>
            <a:ext cx="914400" cy="914400"/>
          </a:xfrm>
          <a:prstGeom prst="rect">
            <a:avLst/>
          </a:prstGeom>
        </p:spPr>
      </p:pic>
      <p:pic>
        <p:nvPicPr>
          <p:cNvPr id="25" name="图形 24" descr="管理员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35920" y="1130300"/>
            <a:ext cx="914400" cy="914400"/>
          </a:xfrm>
          <a:prstGeom prst="rect">
            <a:avLst/>
          </a:prstGeom>
        </p:spPr>
      </p:pic>
      <p:pic>
        <p:nvPicPr>
          <p:cNvPr id="27" name="图形 26" descr="DJ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0400" y="2227580"/>
            <a:ext cx="914400" cy="914400"/>
          </a:xfrm>
          <a:prstGeom prst="rect">
            <a:avLst/>
          </a:prstGeom>
        </p:spPr>
      </p:pic>
      <p:pic>
        <p:nvPicPr>
          <p:cNvPr id="29" name="图形 28" descr="指挥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757680" y="2227580"/>
            <a:ext cx="914400" cy="914400"/>
          </a:xfrm>
          <a:prstGeom prst="rect">
            <a:avLst/>
          </a:prstGeom>
        </p:spPr>
      </p:pic>
      <p:pic>
        <p:nvPicPr>
          <p:cNvPr id="31" name="图形 30" descr="艺术家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854960" y="2227580"/>
            <a:ext cx="914400" cy="914400"/>
          </a:xfrm>
          <a:prstGeom prst="rect">
            <a:avLst/>
          </a:prstGeom>
        </p:spPr>
      </p:pic>
      <p:pic>
        <p:nvPicPr>
          <p:cNvPr id="33" name="图形 32" descr="法官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952240" y="2227580"/>
            <a:ext cx="914400" cy="914400"/>
          </a:xfrm>
          <a:prstGeom prst="rect">
            <a:avLst/>
          </a:prstGeom>
        </p:spPr>
      </p:pic>
      <p:pic>
        <p:nvPicPr>
          <p:cNvPr id="35" name="图形 34" descr="科学家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049520" y="2227580"/>
            <a:ext cx="914400" cy="914400"/>
          </a:xfrm>
          <a:prstGeom prst="rect">
            <a:avLst/>
          </a:prstGeom>
        </p:spPr>
      </p:pic>
      <p:pic>
        <p:nvPicPr>
          <p:cNvPr id="37" name="图形 36" descr="教授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46800" y="2227580"/>
            <a:ext cx="914400" cy="914400"/>
          </a:xfrm>
          <a:prstGeom prst="rect">
            <a:avLst/>
          </a:prstGeom>
        </p:spPr>
      </p:pic>
      <p:pic>
        <p:nvPicPr>
          <p:cNvPr id="39" name="图形 38" descr="办公室职员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244080" y="2227580"/>
            <a:ext cx="914400" cy="914400"/>
          </a:xfrm>
          <a:prstGeom prst="rect">
            <a:avLst/>
          </a:prstGeom>
        </p:spPr>
      </p:pic>
      <p:pic>
        <p:nvPicPr>
          <p:cNvPr id="41" name="图形 40" descr="程序员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341360" y="2227580"/>
            <a:ext cx="914400" cy="914400"/>
          </a:xfrm>
          <a:prstGeom prst="rect">
            <a:avLst/>
          </a:prstGeom>
        </p:spPr>
      </p:pic>
      <p:pic>
        <p:nvPicPr>
          <p:cNvPr id="43" name="图形 42" descr="指示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438640" y="2227580"/>
            <a:ext cx="914400" cy="914400"/>
          </a:xfrm>
          <a:prstGeom prst="rect">
            <a:avLst/>
          </a:prstGeom>
        </p:spPr>
      </p:pic>
      <p:pic>
        <p:nvPicPr>
          <p:cNvPr id="45" name="图形 44" descr="医生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535920" y="2227580"/>
            <a:ext cx="914400" cy="914400"/>
          </a:xfrm>
          <a:prstGeom prst="rect">
            <a:avLst/>
          </a:prstGeom>
        </p:spPr>
      </p:pic>
      <p:pic>
        <p:nvPicPr>
          <p:cNvPr id="47" name="图形 46" descr="兽医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60400" y="3324860"/>
            <a:ext cx="914400" cy="914400"/>
          </a:xfrm>
          <a:prstGeom prst="rect">
            <a:avLst/>
          </a:prstGeom>
        </p:spPr>
      </p:pic>
      <p:pic>
        <p:nvPicPr>
          <p:cNvPr id="49" name="图形 48" descr="建筑工人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757680" y="3324860"/>
            <a:ext cx="914400" cy="914400"/>
          </a:xfrm>
          <a:prstGeom prst="rect">
            <a:avLst/>
          </a:prstGeom>
        </p:spPr>
      </p:pic>
      <p:pic>
        <p:nvPicPr>
          <p:cNvPr id="51" name="图形 50" descr="电气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854960" y="3324860"/>
            <a:ext cx="914400" cy="914400"/>
          </a:xfrm>
          <a:prstGeom prst="rect">
            <a:avLst/>
          </a:prstGeom>
        </p:spPr>
      </p:pic>
      <p:pic>
        <p:nvPicPr>
          <p:cNvPr id="53" name="图形 52" descr="焊工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952240" y="3324860"/>
            <a:ext cx="914400" cy="91440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660400" y="477163"/>
            <a:ext cx="254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职业类</a:t>
            </a:r>
            <a:endParaRPr lang="zh-CN" altLang="en-US" sz="28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40603" y="759873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603" y="182445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一键调整模板颜色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选择“设计”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“变体”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“颜色”；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选择你喜欢的颜色搭配，模板一秒调整为你选颜色。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模板使用技巧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 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0603" y="182445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OfficePLUS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随时添加模板样式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选择“开始”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“新建幻灯片”；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kumimoji="0" lang="zh-CN" altLang="en-US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选择你需要的页面，如封面页，目录页，副标题页，内容页等</a:t>
            </a:r>
            <a:r>
              <a:rPr kumimoji="0" lang="en-US" altLang="zh-CN" sz="1200" b="0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…</a:t>
            </a:r>
            <a:endParaRPr kumimoji="0" lang="en-US" sz="1200" b="0" i="0" u="none" strike="noStrike" kern="1200" cap="none" spc="1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624334" y="-1164590"/>
            <a:ext cx="15258257" cy="7979123"/>
            <a:chOff x="2201687" y="1222253"/>
            <a:chExt cx="7788626" cy="4072973"/>
          </a:xfrm>
        </p:grpSpPr>
        <p:sp>
          <p:nvSpPr>
            <p:cNvPr id="3" name="任意多边形: 形状 2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09963" y="2215296"/>
            <a:ext cx="6038978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主要功能</a:t>
            </a:r>
            <a:endParaRPr lang="zh-CN" altLang="en-US" sz="8000" b="1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		</a:t>
            </a:r>
            <a:endParaRPr kumimoji="0" lang="zh-CN" altLang="en-US" sz="4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4270" y="1056225"/>
            <a:ext cx="2664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293604" y="1491352"/>
            <a:ext cx="2156608" cy="1127771"/>
            <a:chOff x="2201687" y="1222253"/>
            <a:chExt cx="7788626" cy="4072973"/>
          </a:xfrm>
        </p:grpSpPr>
        <p:sp>
          <p:nvSpPr>
            <p:cNvPr id="20" name="任意多边形: 形状 1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 flipH="1">
            <a:off x="6133905" y="4585554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/>
        </p:nvSpPr>
        <p:spPr>
          <a:xfrm flipH="1">
            <a:off x="8993024" y="2619123"/>
            <a:ext cx="738252" cy="73825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115338" y="3764734"/>
            <a:ext cx="4555168" cy="2382072"/>
            <a:chOff x="2201687" y="1222253"/>
            <a:chExt cx="7788626" cy="4072973"/>
          </a:xfrm>
        </p:grpSpPr>
        <p:sp>
          <p:nvSpPr>
            <p:cNvPr id="30" name="任意多边形: 形状 2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660400" y="7202585"/>
            <a:ext cx="7584440" cy="585633"/>
          </a:xfrm>
          <a:prstGeom prst="rect">
            <a:avLst/>
          </a:prstGeom>
          <a:gradFill>
            <a:gsLst>
              <a:gs pos="25000">
                <a:schemeClr val="accent2"/>
              </a:gs>
              <a:gs pos="76000">
                <a:schemeClr val="accent3">
                  <a:lumMod val="5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8" name="图片 37" descr="夜晚建筑亮着灯的高楼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741"/>
          <a:stretch>
            <a:fillRect/>
          </a:stretch>
        </p:blipFill>
        <p:spPr>
          <a:xfrm flipH="1">
            <a:off x="12613423" y="0"/>
            <a:ext cx="7330440" cy="6858000"/>
          </a:xfrm>
          <a:prstGeom prst="rect">
            <a:avLst/>
          </a:prstGeom>
        </p:spPr>
      </p:pic>
      <p:pic>
        <p:nvPicPr>
          <p:cNvPr id="36" name="图片 35" descr="夜晚建筑亮着灯的高楼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741"/>
          <a:stretch>
            <a:fillRect/>
          </a:stretch>
        </p:blipFill>
        <p:spPr>
          <a:xfrm flipH="1">
            <a:off x="12765823" y="152400"/>
            <a:ext cx="73304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481806" y="3429000"/>
            <a:ext cx="15258257" cy="7979123"/>
            <a:chOff x="2201687" y="1222253"/>
            <a:chExt cx="7788626" cy="4072973"/>
          </a:xfrm>
        </p:grpSpPr>
        <p:sp>
          <p:nvSpPr>
            <p:cNvPr id="11" name="任意多边形: 形状 10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占位符 3"/>
          <p:cNvSpPr/>
          <p:nvPr>
            <p:ph type="body" sz="quarter" idx="10"/>
          </p:nvPr>
        </p:nvSpPr>
        <p:spPr>
          <a:xfrm>
            <a:off x="660400" y="343535"/>
            <a:ext cx="2687320" cy="549275"/>
          </a:xfrm>
        </p:spPr>
        <p:txBody>
          <a:bodyPr/>
          <a:p>
            <a:r>
              <a:rPr lang="en-US" altLang="zh-CN">
                <a:solidFill>
                  <a:schemeClr val="accent3"/>
                </a:solidFill>
              </a:rPr>
              <a:t>01.</a:t>
            </a:r>
            <a:r>
              <a:rPr lang="zh-CN" altLang="en-US">
                <a:solidFill>
                  <a:schemeClr val="accent3"/>
                </a:solidFill>
              </a:rPr>
              <a:t>主要功能</a:t>
            </a:r>
            <a:endParaRPr lang="zh-CN" altLang="en-US">
              <a:solidFill>
                <a:schemeClr val="accent3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15" y="956945"/>
            <a:ext cx="2728595" cy="4628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1055" y="5894705"/>
            <a:ext cx="340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登录界面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615" y="956945"/>
            <a:ext cx="2746375" cy="46570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94835" y="5894705"/>
            <a:ext cx="340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课程列表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956945"/>
            <a:ext cx="2774950" cy="46945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056245" y="5894705"/>
            <a:ext cx="340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条件筛选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0481806" y="3429000"/>
            <a:ext cx="15258257" cy="7979123"/>
            <a:chOff x="2201687" y="1222253"/>
            <a:chExt cx="7788626" cy="4072973"/>
          </a:xfrm>
        </p:grpSpPr>
        <p:sp>
          <p:nvSpPr>
            <p:cNvPr id="11" name="任意多边形: 形状 10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1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弧形 1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占位符 3"/>
          <p:cNvSpPr/>
          <p:nvPr>
            <p:ph type="body" sz="quarter" idx="10"/>
          </p:nvPr>
        </p:nvSpPr>
        <p:spPr>
          <a:xfrm>
            <a:off x="660400" y="343535"/>
            <a:ext cx="2687320" cy="549275"/>
          </a:xfrm>
        </p:spPr>
        <p:txBody>
          <a:bodyPr/>
          <a:p>
            <a:r>
              <a:rPr lang="en-US" altLang="zh-CN">
                <a:solidFill>
                  <a:schemeClr val="accent3"/>
                </a:solidFill>
              </a:rPr>
              <a:t>01.</a:t>
            </a:r>
            <a:r>
              <a:rPr lang="zh-CN" altLang="en-US">
                <a:solidFill>
                  <a:schemeClr val="accent3"/>
                </a:solidFill>
              </a:rPr>
              <a:t>主要功能</a:t>
            </a:r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1055" y="5894705"/>
            <a:ext cx="340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评价详情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94835" y="5894705"/>
            <a:ext cx="340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添加评论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07375" y="5894705"/>
            <a:ext cx="340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添加课程</a:t>
            </a:r>
            <a:endParaRPr lang="zh-CN" altLang="en-US" sz="2000" b="1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095" y="963295"/>
            <a:ext cx="2763520" cy="4682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560" y="956945"/>
            <a:ext cx="2769870" cy="4693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445" y="963295"/>
            <a:ext cx="2790825" cy="4718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561080" y="-1121123"/>
            <a:ext cx="15258257" cy="7979123"/>
            <a:chOff x="2201687" y="1222253"/>
            <a:chExt cx="7788626" cy="4072973"/>
          </a:xfrm>
        </p:grpSpPr>
        <p:sp>
          <p:nvSpPr>
            <p:cNvPr id="3" name="任意多边形: 形状 2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2745" y="2207260"/>
            <a:ext cx="70345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defRPr/>
            </a:pPr>
            <a:r>
              <a:rPr lang="zh-CN" altLang="en-US" sz="8000" b="1" i="1" dirty="0"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技术解决方案</a:t>
            </a:r>
            <a:endParaRPr lang="zh-CN" altLang="en-US" sz="8000" b="1" i="1" dirty="0"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87313" y="1056225"/>
            <a:ext cx="26384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293604" y="1491352"/>
            <a:ext cx="2156608" cy="1127771"/>
            <a:chOff x="2201687" y="1222253"/>
            <a:chExt cx="7788626" cy="4072973"/>
          </a:xfrm>
        </p:grpSpPr>
        <p:sp>
          <p:nvSpPr>
            <p:cNvPr id="20" name="任意多边形: 形状 1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 flipH="1">
            <a:off x="6133905" y="4585554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/>
        </p:nvSpPr>
        <p:spPr>
          <a:xfrm flipH="1">
            <a:off x="8993024" y="2619123"/>
            <a:ext cx="738252" cy="73825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115338" y="3764734"/>
            <a:ext cx="4555168" cy="2382072"/>
            <a:chOff x="2201687" y="1222253"/>
            <a:chExt cx="7788626" cy="4072973"/>
          </a:xfrm>
        </p:grpSpPr>
        <p:sp>
          <p:nvSpPr>
            <p:cNvPr id="30" name="任意多边形: 形状 2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11820367" y="-3274576"/>
            <a:ext cx="2296922" cy="1201148"/>
            <a:chOff x="993815" y="1925172"/>
            <a:chExt cx="3122342" cy="1632792"/>
          </a:xfrm>
        </p:grpSpPr>
        <p:sp>
          <p:nvSpPr>
            <p:cNvPr id="37" name="任意多边形: 形状 36"/>
            <p:cNvSpPr/>
            <p:nvPr/>
          </p:nvSpPr>
          <p:spPr>
            <a:xfrm>
              <a:off x="1732107" y="1925172"/>
              <a:ext cx="1632793" cy="163279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20706528">
              <a:off x="993815" y="2195365"/>
              <a:ext cx="3122342" cy="1198709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0706528">
              <a:off x="1265752" y="2261237"/>
              <a:ext cx="2578468" cy="89647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弧形 39"/>
            <p:cNvSpPr/>
            <p:nvPr/>
          </p:nvSpPr>
          <p:spPr>
            <a:xfrm rot="20706528">
              <a:off x="1265752" y="2261237"/>
              <a:ext cx="2578468" cy="89647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弧形 40"/>
            <p:cNvSpPr/>
            <p:nvPr/>
          </p:nvSpPr>
          <p:spPr>
            <a:xfrm rot="20706528">
              <a:off x="1265752" y="2261237"/>
              <a:ext cx="2578468" cy="89647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20706528">
              <a:off x="1529919" y="2399249"/>
              <a:ext cx="2037169" cy="597647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iconfont-1188-854944"/>
            <p:cNvSpPr/>
            <p:nvPr/>
          </p:nvSpPr>
          <p:spPr>
            <a:xfrm>
              <a:off x="2278231" y="2436726"/>
              <a:ext cx="553511" cy="609685"/>
            </a:xfrm>
            <a:custGeom>
              <a:avLst/>
              <a:gdLst>
                <a:gd name="T0" fmla="*/ 5640 w 11619"/>
                <a:gd name="T1" fmla="*/ 714 h 12797"/>
                <a:gd name="T2" fmla="*/ 10584 w 11619"/>
                <a:gd name="T3" fmla="*/ 5658 h 12797"/>
                <a:gd name="T4" fmla="*/ 8103 w 11619"/>
                <a:gd name="T5" fmla="*/ 9941 h 12797"/>
                <a:gd name="T6" fmla="*/ 9406 w 11619"/>
                <a:gd name="T7" fmla="*/ 11387 h 12797"/>
                <a:gd name="T8" fmla="*/ 6550 w 11619"/>
                <a:gd name="T9" fmla="*/ 10512 h 12797"/>
                <a:gd name="T10" fmla="*/ 5640 w 11619"/>
                <a:gd name="T11" fmla="*/ 10602 h 12797"/>
                <a:gd name="T12" fmla="*/ 696 w 11619"/>
                <a:gd name="T13" fmla="*/ 5658 h 12797"/>
                <a:gd name="T14" fmla="*/ 5640 w 11619"/>
                <a:gd name="T15" fmla="*/ 714 h 12797"/>
                <a:gd name="T16" fmla="*/ 5640 w 11619"/>
                <a:gd name="T17" fmla="*/ 0 h 12797"/>
                <a:gd name="T18" fmla="*/ 0 w 11619"/>
                <a:gd name="T19" fmla="*/ 5640 h 12797"/>
                <a:gd name="T20" fmla="*/ 5640 w 11619"/>
                <a:gd name="T21" fmla="*/ 11298 h 12797"/>
                <a:gd name="T22" fmla="*/ 6478 w 11619"/>
                <a:gd name="T23" fmla="*/ 11226 h 12797"/>
                <a:gd name="T24" fmla="*/ 9174 w 11619"/>
                <a:gd name="T25" fmla="*/ 12047 h 12797"/>
                <a:gd name="T26" fmla="*/ 11619 w 11619"/>
                <a:gd name="T27" fmla="*/ 12797 h 12797"/>
                <a:gd name="T28" fmla="*/ 9923 w 11619"/>
                <a:gd name="T29" fmla="*/ 10887 h 12797"/>
                <a:gd name="T30" fmla="*/ 9174 w 11619"/>
                <a:gd name="T31" fmla="*/ 10048 h 12797"/>
                <a:gd name="T32" fmla="*/ 11297 w 11619"/>
                <a:gd name="T33" fmla="*/ 5640 h 12797"/>
                <a:gd name="T34" fmla="*/ 5640 w 11619"/>
                <a:gd name="T35" fmla="*/ 0 h 12797"/>
                <a:gd name="T36" fmla="*/ 3998 w 11619"/>
                <a:gd name="T37" fmla="*/ 3462 h 12797"/>
                <a:gd name="T38" fmla="*/ 5640 w 11619"/>
                <a:gd name="T39" fmla="*/ 5104 h 12797"/>
                <a:gd name="T40" fmla="*/ 7282 w 11619"/>
                <a:gd name="T41" fmla="*/ 3462 h 12797"/>
                <a:gd name="T42" fmla="*/ 5640 w 11619"/>
                <a:gd name="T43" fmla="*/ 1820 h 12797"/>
                <a:gd name="T44" fmla="*/ 3998 w 11619"/>
                <a:gd name="T45" fmla="*/ 3462 h 12797"/>
                <a:gd name="T46" fmla="*/ 2730 w 11619"/>
                <a:gd name="T47" fmla="*/ 8371 h 12797"/>
                <a:gd name="T48" fmla="*/ 5640 w 11619"/>
                <a:gd name="T49" fmla="*/ 5461 h 12797"/>
                <a:gd name="T50" fmla="*/ 8549 w 11619"/>
                <a:gd name="T51" fmla="*/ 8371 h 12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619" h="12797">
                  <a:moveTo>
                    <a:pt x="5640" y="714"/>
                  </a:moveTo>
                  <a:cubicBezTo>
                    <a:pt x="8370" y="714"/>
                    <a:pt x="10584" y="2927"/>
                    <a:pt x="10584" y="5658"/>
                  </a:cubicBezTo>
                  <a:cubicBezTo>
                    <a:pt x="10584" y="7496"/>
                    <a:pt x="9584" y="9085"/>
                    <a:pt x="8103" y="9941"/>
                  </a:cubicBezTo>
                  <a:lnTo>
                    <a:pt x="9406" y="11387"/>
                  </a:lnTo>
                  <a:lnTo>
                    <a:pt x="6550" y="10512"/>
                  </a:lnTo>
                  <a:cubicBezTo>
                    <a:pt x="6550" y="10512"/>
                    <a:pt x="5979" y="10602"/>
                    <a:pt x="5640" y="10602"/>
                  </a:cubicBezTo>
                  <a:cubicBezTo>
                    <a:pt x="2909" y="10602"/>
                    <a:pt x="696" y="8388"/>
                    <a:pt x="696" y="5658"/>
                  </a:cubicBezTo>
                  <a:cubicBezTo>
                    <a:pt x="696" y="2927"/>
                    <a:pt x="2909" y="714"/>
                    <a:pt x="5640" y="714"/>
                  </a:cubicBezTo>
                  <a:close/>
                  <a:moveTo>
                    <a:pt x="5640" y="0"/>
                  </a:moveTo>
                  <a:cubicBezTo>
                    <a:pt x="2534" y="0"/>
                    <a:pt x="0" y="2534"/>
                    <a:pt x="0" y="5640"/>
                  </a:cubicBezTo>
                  <a:cubicBezTo>
                    <a:pt x="0" y="8745"/>
                    <a:pt x="2534" y="11298"/>
                    <a:pt x="5640" y="11298"/>
                  </a:cubicBezTo>
                  <a:cubicBezTo>
                    <a:pt x="5907" y="11298"/>
                    <a:pt x="6282" y="11262"/>
                    <a:pt x="6478" y="11226"/>
                  </a:cubicBezTo>
                  <a:lnTo>
                    <a:pt x="9174" y="12047"/>
                  </a:lnTo>
                  <a:lnTo>
                    <a:pt x="11619" y="12797"/>
                  </a:lnTo>
                  <a:lnTo>
                    <a:pt x="9923" y="10887"/>
                  </a:lnTo>
                  <a:lnTo>
                    <a:pt x="9174" y="10048"/>
                  </a:lnTo>
                  <a:cubicBezTo>
                    <a:pt x="10494" y="8977"/>
                    <a:pt x="11297" y="7371"/>
                    <a:pt x="11297" y="5640"/>
                  </a:cubicBezTo>
                  <a:cubicBezTo>
                    <a:pt x="11280" y="2534"/>
                    <a:pt x="8745" y="0"/>
                    <a:pt x="5640" y="0"/>
                  </a:cubicBezTo>
                  <a:close/>
                  <a:moveTo>
                    <a:pt x="3998" y="3462"/>
                  </a:moveTo>
                  <a:cubicBezTo>
                    <a:pt x="3998" y="4373"/>
                    <a:pt x="4729" y="5104"/>
                    <a:pt x="5640" y="5104"/>
                  </a:cubicBezTo>
                  <a:cubicBezTo>
                    <a:pt x="6550" y="5104"/>
                    <a:pt x="7282" y="4373"/>
                    <a:pt x="7282" y="3462"/>
                  </a:cubicBezTo>
                  <a:cubicBezTo>
                    <a:pt x="7282" y="2552"/>
                    <a:pt x="6550" y="1820"/>
                    <a:pt x="5640" y="1820"/>
                  </a:cubicBezTo>
                  <a:cubicBezTo>
                    <a:pt x="4729" y="1820"/>
                    <a:pt x="3998" y="2552"/>
                    <a:pt x="3998" y="3462"/>
                  </a:cubicBezTo>
                  <a:close/>
                  <a:moveTo>
                    <a:pt x="2730" y="8371"/>
                  </a:moveTo>
                  <a:cubicBezTo>
                    <a:pt x="2730" y="6764"/>
                    <a:pt x="4033" y="5461"/>
                    <a:pt x="5640" y="5461"/>
                  </a:cubicBezTo>
                  <a:cubicBezTo>
                    <a:pt x="7246" y="5461"/>
                    <a:pt x="8549" y="6764"/>
                    <a:pt x="8549" y="837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7939643" y="-3749801"/>
            <a:ext cx="2296922" cy="1201148"/>
            <a:chOff x="4552291" y="1925172"/>
            <a:chExt cx="3122342" cy="1632792"/>
          </a:xfrm>
        </p:grpSpPr>
        <p:sp>
          <p:nvSpPr>
            <p:cNvPr id="45" name="椭圆 44"/>
            <p:cNvSpPr/>
            <p:nvPr/>
          </p:nvSpPr>
          <p:spPr>
            <a:xfrm rot="20706528">
              <a:off x="4552291" y="2195364"/>
              <a:ext cx="3122342" cy="1198709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4824228" y="1925172"/>
              <a:ext cx="2578468" cy="1632792"/>
              <a:chOff x="4824228" y="1925172"/>
              <a:chExt cx="2578468" cy="1632792"/>
            </a:xfrm>
          </p:grpSpPr>
          <p:sp>
            <p:nvSpPr>
              <p:cNvPr id="47" name="任意多边形: 形状 46"/>
              <p:cNvSpPr/>
              <p:nvPr/>
            </p:nvSpPr>
            <p:spPr>
              <a:xfrm>
                <a:off x="5297064" y="1925172"/>
                <a:ext cx="1632793" cy="1632792"/>
              </a:xfrm>
              <a:custGeom>
                <a:avLst/>
                <a:gdLst>
                  <a:gd name="connsiteX0" fmla="*/ 6407377 w 6407377"/>
                  <a:gd name="connsiteY0" fmla="*/ 3203689 h 6407377"/>
                  <a:gd name="connsiteX1" fmla="*/ 3203689 w 6407377"/>
                  <a:gd name="connsiteY1" fmla="*/ 6407377 h 6407377"/>
                  <a:gd name="connsiteX2" fmla="*/ 0 w 6407377"/>
                  <a:gd name="connsiteY2" fmla="*/ 3203689 h 6407377"/>
                  <a:gd name="connsiteX3" fmla="*/ 3203689 w 6407377"/>
                  <a:gd name="connsiteY3" fmla="*/ 0 h 6407377"/>
                  <a:gd name="connsiteX4" fmla="*/ 6407377 w 6407377"/>
                  <a:gd name="connsiteY4" fmla="*/ 3203689 h 640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7377" h="6407377">
                    <a:moveTo>
                      <a:pt x="6407377" y="3203689"/>
                    </a:moveTo>
                    <a:cubicBezTo>
                      <a:pt x="6407377" y="4973037"/>
                      <a:pt x="4973037" y="6407377"/>
                      <a:pt x="3203689" y="6407377"/>
                    </a:cubicBezTo>
                    <a:cubicBezTo>
                      <a:pt x="1434340" y="6407377"/>
                      <a:pt x="0" y="4973037"/>
                      <a:pt x="0" y="3203689"/>
                    </a:cubicBezTo>
                    <a:cubicBezTo>
                      <a:pt x="0" y="1434340"/>
                      <a:pt x="1434340" y="0"/>
                      <a:pt x="3203689" y="0"/>
                    </a:cubicBezTo>
                    <a:cubicBezTo>
                      <a:pt x="4973037" y="0"/>
                      <a:pt x="6407377" y="1434340"/>
                      <a:pt x="6407377" y="3203689"/>
                    </a:cubicBezTo>
                    <a:close/>
                  </a:path>
                </a:pathLst>
              </a:custGeom>
              <a:gradFill flip="none" rotWithShape="1">
                <a:gsLst>
                  <a:gs pos="25000">
                    <a:schemeClr val="accent2"/>
                  </a:gs>
                  <a:gs pos="76000">
                    <a:schemeClr val="accent3"/>
                  </a:gs>
                </a:gsLst>
                <a:lin ang="2700000" scaled="1"/>
                <a:tileRect/>
              </a:gradFill>
              <a:ln w="3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 rot="20706528">
                <a:off x="4824228" y="2261236"/>
                <a:ext cx="2578468" cy="89647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弧形 48"/>
              <p:cNvSpPr/>
              <p:nvPr/>
            </p:nvSpPr>
            <p:spPr>
              <a:xfrm rot="20706528">
                <a:off x="4824228" y="2261236"/>
                <a:ext cx="2578468" cy="896470"/>
              </a:xfrm>
              <a:prstGeom prst="arc">
                <a:avLst>
                  <a:gd name="adj1" fmla="val 9113499"/>
                  <a:gd name="adj2" fmla="val 11652175"/>
                </a:avLst>
              </a:prstGeom>
              <a:noFill/>
              <a:ln w="44450" cap="rnd">
                <a:gradFill flip="none" rotWithShape="1">
                  <a:gsLst>
                    <a:gs pos="28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弧形 49"/>
              <p:cNvSpPr/>
              <p:nvPr/>
            </p:nvSpPr>
            <p:spPr>
              <a:xfrm rot="20706528">
                <a:off x="4824228" y="2261236"/>
                <a:ext cx="2578468" cy="896470"/>
              </a:xfrm>
              <a:prstGeom prst="arc">
                <a:avLst>
                  <a:gd name="adj1" fmla="val 20816971"/>
                  <a:gd name="adj2" fmla="val 1655386"/>
                </a:avLst>
              </a:prstGeom>
              <a:noFill/>
              <a:ln w="44450" cap="rnd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2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 rot="20706528">
                <a:off x="5094877" y="2399248"/>
                <a:ext cx="2037169" cy="597647"/>
              </a:xfrm>
              <a:prstGeom prst="ellipse">
                <a:avLst/>
              </a:prstGeom>
              <a:noFill/>
              <a:ln>
                <a:gradFill>
                  <a:gsLst>
                    <a:gs pos="700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iconfont-1179-866496"/>
              <p:cNvSpPr/>
              <p:nvPr/>
            </p:nvSpPr>
            <p:spPr>
              <a:xfrm>
                <a:off x="5808620" y="2475071"/>
                <a:ext cx="609685" cy="532995"/>
              </a:xfrm>
              <a:custGeom>
                <a:avLst/>
                <a:gdLst>
                  <a:gd name="T0" fmla="*/ 9865 w 10929"/>
                  <a:gd name="T1" fmla="*/ 1182 h 9556"/>
                  <a:gd name="T2" fmla="*/ 1909 w 10929"/>
                  <a:gd name="T3" fmla="*/ 1181 h 9556"/>
                  <a:gd name="T4" fmla="*/ 1774 w 10929"/>
                  <a:gd name="T5" fmla="*/ 312 h 9556"/>
                  <a:gd name="T6" fmla="*/ 362 w 10929"/>
                  <a:gd name="T7" fmla="*/ 0 h 9556"/>
                  <a:gd name="T8" fmla="*/ 362 w 10929"/>
                  <a:gd name="T9" fmla="*/ 727 h 9556"/>
                  <a:gd name="T10" fmla="*/ 1138 w 10929"/>
                  <a:gd name="T11" fmla="*/ 976 h 9556"/>
                  <a:gd name="T12" fmla="*/ 1243 w 10929"/>
                  <a:gd name="T13" fmla="*/ 1563 h 9556"/>
                  <a:gd name="T14" fmla="*/ 1412 w 10929"/>
                  <a:gd name="T15" fmla="*/ 2505 h 9556"/>
                  <a:gd name="T16" fmla="*/ 2193 w 10929"/>
                  <a:gd name="T17" fmla="*/ 5920 h 9556"/>
                  <a:gd name="T18" fmla="*/ 3089 w 10929"/>
                  <a:gd name="T19" fmla="*/ 7039 h 9556"/>
                  <a:gd name="T20" fmla="*/ 3419 w 10929"/>
                  <a:gd name="T21" fmla="*/ 9556 h 9556"/>
                  <a:gd name="T22" fmla="*/ 3916 w 10929"/>
                  <a:gd name="T23" fmla="*/ 7097 h 9556"/>
                  <a:gd name="T24" fmla="*/ 6739 w 10929"/>
                  <a:gd name="T25" fmla="*/ 8275 h 9556"/>
                  <a:gd name="T26" fmla="*/ 9278 w 10929"/>
                  <a:gd name="T27" fmla="*/ 8275 h 9556"/>
                  <a:gd name="T28" fmla="*/ 9314 w 10929"/>
                  <a:gd name="T29" fmla="*/ 5995 h 9556"/>
                  <a:gd name="T30" fmla="*/ 10800 w 10929"/>
                  <a:gd name="T31" fmla="*/ 2586 h 9556"/>
                  <a:gd name="T32" fmla="*/ 10705 w 10929"/>
                  <a:gd name="T33" fmla="*/ 1629 h 9556"/>
                  <a:gd name="T34" fmla="*/ 8009 w 10929"/>
                  <a:gd name="T35" fmla="*/ 7722 h 9556"/>
                  <a:gd name="T36" fmla="*/ 8394 w 10929"/>
                  <a:gd name="T37" fmla="*/ 8667 h 9556"/>
                  <a:gd name="T38" fmla="*/ 7462 w 10929"/>
                  <a:gd name="T39" fmla="*/ 8275 h 9556"/>
                  <a:gd name="T40" fmla="*/ 3966 w 10929"/>
                  <a:gd name="T41" fmla="*/ 8275 h 9556"/>
                  <a:gd name="T42" fmla="*/ 2873 w 10929"/>
                  <a:gd name="T43" fmla="*/ 8275 h 9556"/>
                  <a:gd name="T44" fmla="*/ 10134 w 10929"/>
                  <a:gd name="T45" fmla="*/ 2303 h 9556"/>
                  <a:gd name="T46" fmla="*/ 7984 w 10929"/>
                  <a:gd name="T47" fmla="*/ 6369 h 9556"/>
                  <a:gd name="T48" fmla="*/ 2895 w 10929"/>
                  <a:gd name="T49" fmla="*/ 5745 h 9556"/>
                  <a:gd name="T50" fmla="*/ 2040 w 10929"/>
                  <a:gd name="T51" fmla="*/ 1909 h 9556"/>
                  <a:gd name="T52" fmla="*/ 9865 w 10929"/>
                  <a:gd name="T53" fmla="*/ 1909 h 9556"/>
                  <a:gd name="T54" fmla="*/ 10134 w 10929"/>
                  <a:gd name="T55" fmla="*/ 2303 h 9556"/>
                  <a:gd name="T56" fmla="*/ 8170 w 10929"/>
                  <a:gd name="T57" fmla="*/ 2501 h 9556"/>
                  <a:gd name="T58" fmla="*/ 5111 w 10929"/>
                  <a:gd name="T59" fmla="*/ 4703 h 9556"/>
                  <a:gd name="T60" fmla="*/ 4008 w 10929"/>
                  <a:gd name="T61" fmla="*/ 3577 h 9556"/>
                  <a:gd name="T62" fmla="*/ 3768 w 10929"/>
                  <a:gd name="T63" fmla="*/ 4101 h 9556"/>
                  <a:gd name="T64" fmla="*/ 5062 w 10929"/>
                  <a:gd name="T65" fmla="*/ 5454 h 9556"/>
                  <a:gd name="T66" fmla="*/ 8359 w 10929"/>
                  <a:gd name="T67" fmla="*/ 3075 h 9556"/>
                  <a:gd name="T68" fmla="*/ 8170 w 10929"/>
                  <a:gd name="T69" fmla="*/ 2501 h 9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29" h="9556">
                    <a:moveTo>
                      <a:pt x="10705" y="1629"/>
                    </a:moveTo>
                    <a:cubicBezTo>
                      <a:pt x="10515" y="1349"/>
                      <a:pt x="10201" y="1182"/>
                      <a:pt x="9865" y="1182"/>
                    </a:cubicBezTo>
                    <a:lnTo>
                      <a:pt x="2536" y="1182"/>
                    </a:lnTo>
                    <a:lnTo>
                      <a:pt x="1909" y="1181"/>
                    </a:lnTo>
                    <a:lnTo>
                      <a:pt x="1852" y="867"/>
                    </a:lnTo>
                    <a:lnTo>
                      <a:pt x="1774" y="312"/>
                    </a:lnTo>
                    <a:cubicBezTo>
                      <a:pt x="1749" y="134"/>
                      <a:pt x="1596" y="0"/>
                      <a:pt x="1417" y="0"/>
                    </a:cubicBezTo>
                    <a:lnTo>
                      <a:pt x="362" y="0"/>
                    </a:lnTo>
                    <a:cubicBezTo>
                      <a:pt x="162" y="0"/>
                      <a:pt x="0" y="163"/>
                      <a:pt x="0" y="363"/>
                    </a:cubicBezTo>
                    <a:cubicBezTo>
                      <a:pt x="0" y="564"/>
                      <a:pt x="162" y="727"/>
                      <a:pt x="362" y="727"/>
                    </a:cubicBezTo>
                    <a:lnTo>
                      <a:pt x="1103" y="727"/>
                    </a:lnTo>
                    <a:lnTo>
                      <a:pt x="1138" y="976"/>
                    </a:lnTo>
                    <a:cubicBezTo>
                      <a:pt x="1138" y="980"/>
                      <a:pt x="1139" y="985"/>
                      <a:pt x="1140" y="989"/>
                    </a:cubicBezTo>
                    <a:lnTo>
                      <a:pt x="1243" y="1563"/>
                    </a:lnTo>
                    <a:cubicBezTo>
                      <a:pt x="1245" y="1594"/>
                      <a:pt x="1250" y="1625"/>
                      <a:pt x="1259" y="1655"/>
                    </a:cubicBezTo>
                    <a:lnTo>
                      <a:pt x="1412" y="2505"/>
                    </a:lnTo>
                    <a:cubicBezTo>
                      <a:pt x="1413" y="2510"/>
                      <a:pt x="1414" y="2515"/>
                      <a:pt x="1416" y="2522"/>
                    </a:cubicBezTo>
                    <a:lnTo>
                      <a:pt x="2193" y="5920"/>
                    </a:lnTo>
                    <a:cubicBezTo>
                      <a:pt x="2195" y="5928"/>
                      <a:pt x="2197" y="5935"/>
                      <a:pt x="2199" y="5942"/>
                    </a:cubicBezTo>
                    <a:cubicBezTo>
                      <a:pt x="2369" y="6517"/>
                      <a:pt x="2684" y="6900"/>
                      <a:pt x="3089" y="7039"/>
                    </a:cubicBezTo>
                    <a:cubicBezTo>
                      <a:pt x="2549" y="7186"/>
                      <a:pt x="2150" y="7685"/>
                      <a:pt x="2150" y="8275"/>
                    </a:cubicBezTo>
                    <a:cubicBezTo>
                      <a:pt x="2150" y="8982"/>
                      <a:pt x="2719" y="9556"/>
                      <a:pt x="3419" y="9556"/>
                    </a:cubicBezTo>
                    <a:cubicBezTo>
                      <a:pt x="4119" y="9556"/>
                      <a:pt x="4689" y="8982"/>
                      <a:pt x="4689" y="8275"/>
                    </a:cubicBezTo>
                    <a:cubicBezTo>
                      <a:pt x="4689" y="7747"/>
                      <a:pt x="4370" y="7292"/>
                      <a:pt x="3916" y="7097"/>
                    </a:cubicBezTo>
                    <a:lnTo>
                      <a:pt x="7512" y="7097"/>
                    </a:lnTo>
                    <a:cubicBezTo>
                      <a:pt x="7058" y="7292"/>
                      <a:pt x="6739" y="7747"/>
                      <a:pt x="6739" y="8275"/>
                    </a:cubicBezTo>
                    <a:cubicBezTo>
                      <a:pt x="6739" y="8982"/>
                      <a:pt x="7309" y="9556"/>
                      <a:pt x="8009" y="9556"/>
                    </a:cubicBezTo>
                    <a:cubicBezTo>
                      <a:pt x="8709" y="9556"/>
                      <a:pt x="9278" y="8982"/>
                      <a:pt x="9278" y="8275"/>
                    </a:cubicBezTo>
                    <a:cubicBezTo>
                      <a:pt x="9278" y="7685"/>
                      <a:pt x="8880" y="7187"/>
                      <a:pt x="8340" y="7039"/>
                    </a:cubicBezTo>
                    <a:cubicBezTo>
                      <a:pt x="8720" y="6911"/>
                      <a:pt x="9041" y="6566"/>
                      <a:pt x="9314" y="5995"/>
                    </a:cubicBezTo>
                    <a:cubicBezTo>
                      <a:pt x="9316" y="5992"/>
                      <a:pt x="9317" y="5988"/>
                      <a:pt x="9319" y="5985"/>
                    </a:cubicBezTo>
                    <a:lnTo>
                      <a:pt x="10800" y="2586"/>
                    </a:lnTo>
                    <a:cubicBezTo>
                      <a:pt x="10802" y="2581"/>
                      <a:pt x="10804" y="2576"/>
                      <a:pt x="10806" y="2570"/>
                    </a:cubicBezTo>
                    <a:cubicBezTo>
                      <a:pt x="10929" y="2248"/>
                      <a:pt x="10892" y="1905"/>
                      <a:pt x="10705" y="1629"/>
                    </a:cubicBezTo>
                    <a:close/>
                    <a:moveTo>
                      <a:pt x="7462" y="8275"/>
                    </a:moveTo>
                    <a:cubicBezTo>
                      <a:pt x="7462" y="7970"/>
                      <a:pt x="7707" y="7722"/>
                      <a:pt x="8009" y="7722"/>
                    </a:cubicBezTo>
                    <a:cubicBezTo>
                      <a:pt x="8310" y="7722"/>
                      <a:pt x="8555" y="7970"/>
                      <a:pt x="8555" y="8275"/>
                    </a:cubicBezTo>
                    <a:cubicBezTo>
                      <a:pt x="8555" y="8423"/>
                      <a:pt x="8498" y="8563"/>
                      <a:pt x="8394" y="8667"/>
                    </a:cubicBezTo>
                    <a:cubicBezTo>
                      <a:pt x="8291" y="8772"/>
                      <a:pt x="8154" y="8829"/>
                      <a:pt x="8009" y="8829"/>
                    </a:cubicBezTo>
                    <a:cubicBezTo>
                      <a:pt x="7707" y="8829"/>
                      <a:pt x="7462" y="8581"/>
                      <a:pt x="7462" y="8275"/>
                    </a:cubicBezTo>
                    <a:close/>
                    <a:moveTo>
                      <a:pt x="3419" y="7722"/>
                    </a:moveTo>
                    <a:cubicBezTo>
                      <a:pt x="3721" y="7722"/>
                      <a:pt x="3966" y="7970"/>
                      <a:pt x="3966" y="8275"/>
                    </a:cubicBezTo>
                    <a:cubicBezTo>
                      <a:pt x="3966" y="8581"/>
                      <a:pt x="3721" y="8829"/>
                      <a:pt x="3419" y="8829"/>
                    </a:cubicBezTo>
                    <a:cubicBezTo>
                      <a:pt x="3118" y="8829"/>
                      <a:pt x="2873" y="8581"/>
                      <a:pt x="2873" y="8275"/>
                    </a:cubicBezTo>
                    <a:cubicBezTo>
                      <a:pt x="2873" y="7970"/>
                      <a:pt x="3118" y="7722"/>
                      <a:pt x="3419" y="7722"/>
                    </a:cubicBezTo>
                    <a:close/>
                    <a:moveTo>
                      <a:pt x="10134" y="2303"/>
                    </a:moveTo>
                    <a:lnTo>
                      <a:pt x="8659" y="5687"/>
                    </a:lnTo>
                    <a:cubicBezTo>
                      <a:pt x="8439" y="6146"/>
                      <a:pt x="8218" y="6369"/>
                      <a:pt x="7984" y="6369"/>
                    </a:cubicBezTo>
                    <a:lnTo>
                      <a:pt x="3442" y="6369"/>
                    </a:lnTo>
                    <a:cubicBezTo>
                      <a:pt x="3308" y="6369"/>
                      <a:pt x="3058" y="6288"/>
                      <a:pt x="2895" y="5745"/>
                    </a:cubicBezTo>
                    <a:lnTo>
                      <a:pt x="2122" y="2367"/>
                    </a:lnTo>
                    <a:lnTo>
                      <a:pt x="2040" y="1909"/>
                    </a:lnTo>
                    <a:lnTo>
                      <a:pt x="2536" y="1909"/>
                    </a:lnTo>
                    <a:lnTo>
                      <a:pt x="9865" y="1909"/>
                    </a:lnTo>
                    <a:cubicBezTo>
                      <a:pt x="9961" y="1909"/>
                      <a:pt x="10054" y="1959"/>
                      <a:pt x="10108" y="2039"/>
                    </a:cubicBezTo>
                    <a:cubicBezTo>
                      <a:pt x="10160" y="2116"/>
                      <a:pt x="10169" y="2207"/>
                      <a:pt x="10134" y="2303"/>
                    </a:cubicBezTo>
                    <a:close/>
                    <a:moveTo>
                      <a:pt x="10134" y="2303"/>
                    </a:moveTo>
                    <a:close/>
                    <a:moveTo>
                      <a:pt x="8170" y="2501"/>
                    </a:moveTo>
                    <a:cubicBezTo>
                      <a:pt x="8102" y="2501"/>
                      <a:pt x="8037" y="2523"/>
                      <a:pt x="7982" y="2563"/>
                    </a:cubicBezTo>
                    <a:lnTo>
                      <a:pt x="5111" y="4703"/>
                    </a:lnTo>
                    <a:lnTo>
                      <a:pt x="4249" y="3688"/>
                    </a:lnTo>
                    <a:cubicBezTo>
                      <a:pt x="4189" y="3617"/>
                      <a:pt x="4101" y="3577"/>
                      <a:pt x="4008" y="3577"/>
                    </a:cubicBezTo>
                    <a:cubicBezTo>
                      <a:pt x="3933" y="3577"/>
                      <a:pt x="3859" y="3604"/>
                      <a:pt x="3802" y="3654"/>
                    </a:cubicBezTo>
                    <a:cubicBezTo>
                      <a:pt x="3670" y="3768"/>
                      <a:pt x="3655" y="3969"/>
                      <a:pt x="3768" y="4101"/>
                    </a:cubicBezTo>
                    <a:lnTo>
                      <a:pt x="4822" y="5342"/>
                    </a:lnTo>
                    <a:cubicBezTo>
                      <a:pt x="4882" y="5413"/>
                      <a:pt x="4970" y="5454"/>
                      <a:pt x="5062" y="5454"/>
                    </a:cubicBezTo>
                    <a:cubicBezTo>
                      <a:pt x="5131" y="5454"/>
                      <a:pt x="5196" y="5432"/>
                      <a:pt x="5251" y="5391"/>
                    </a:cubicBezTo>
                    <a:lnTo>
                      <a:pt x="8359" y="3075"/>
                    </a:lnTo>
                    <a:cubicBezTo>
                      <a:pt x="8498" y="2971"/>
                      <a:pt x="8528" y="2772"/>
                      <a:pt x="8425" y="2631"/>
                    </a:cubicBezTo>
                    <a:cubicBezTo>
                      <a:pt x="8366" y="2550"/>
                      <a:pt x="8271" y="2501"/>
                      <a:pt x="8170" y="2501"/>
                    </a:cubicBezTo>
                    <a:close/>
                    <a:moveTo>
                      <a:pt x="8170" y="2501"/>
                    </a:move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10941056" y="11088307"/>
            <a:ext cx="2296922" cy="1201148"/>
            <a:chOff x="8110768" y="1925172"/>
            <a:chExt cx="3122342" cy="1632792"/>
          </a:xfrm>
        </p:grpSpPr>
        <p:sp>
          <p:nvSpPr>
            <p:cNvPr id="54" name="任意多边形: 形状 53"/>
            <p:cNvSpPr/>
            <p:nvPr/>
          </p:nvSpPr>
          <p:spPr>
            <a:xfrm>
              <a:off x="8855543" y="1925172"/>
              <a:ext cx="1632793" cy="163279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 rot="20706528">
              <a:off x="8110768" y="2195365"/>
              <a:ext cx="3122342" cy="1198709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rot="20706528">
              <a:off x="8382705" y="2261237"/>
              <a:ext cx="2578468" cy="89647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弧形 56"/>
            <p:cNvSpPr/>
            <p:nvPr/>
          </p:nvSpPr>
          <p:spPr>
            <a:xfrm rot="20706528">
              <a:off x="8382705" y="2261237"/>
              <a:ext cx="2578468" cy="89647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弧形 57"/>
            <p:cNvSpPr/>
            <p:nvPr/>
          </p:nvSpPr>
          <p:spPr>
            <a:xfrm rot="20706528">
              <a:off x="8382705" y="2261237"/>
              <a:ext cx="2578468" cy="89647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rot="20706528">
              <a:off x="8653354" y="2399249"/>
              <a:ext cx="2037169" cy="597647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iconfont-1085-693741"/>
            <p:cNvSpPr/>
            <p:nvPr/>
          </p:nvSpPr>
          <p:spPr>
            <a:xfrm>
              <a:off x="9367097" y="2440174"/>
              <a:ext cx="609685" cy="602788"/>
            </a:xfrm>
            <a:custGeom>
              <a:avLst/>
              <a:gdLst>
                <a:gd name="T0" fmla="*/ 5873 w 11232"/>
                <a:gd name="T1" fmla="*/ 10227 h 11105"/>
                <a:gd name="T2" fmla="*/ 3230 w 11232"/>
                <a:gd name="T3" fmla="*/ 8136 h 11105"/>
                <a:gd name="T4" fmla="*/ 878 w 11232"/>
                <a:gd name="T5" fmla="*/ 5231 h 11105"/>
                <a:gd name="T6" fmla="*/ 784 w 11232"/>
                <a:gd name="T7" fmla="*/ 1046 h 11105"/>
                <a:gd name="T8" fmla="*/ 2939 w 11232"/>
                <a:gd name="T9" fmla="*/ 476 h 11105"/>
                <a:gd name="T10" fmla="*/ 4283 w 11232"/>
                <a:gd name="T11" fmla="*/ 2379 h 11105"/>
                <a:gd name="T12" fmla="*/ 4209 w 11232"/>
                <a:gd name="T13" fmla="*/ 3807 h 11105"/>
                <a:gd name="T14" fmla="*/ 3274 w 11232"/>
                <a:gd name="T15" fmla="*/ 4280 h 11105"/>
                <a:gd name="T16" fmla="*/ 4739 w 11232"/>
                <a:gd name="T17" fmla="*/ 6366 h 11105"/>
                <a:gd name="T18" fmla="*/ 6824 w 11232"/>
                <a:gd name="T19" fmla="*/ 7831 h 11105"/>
                <a:gd name="T20" fmla="*/ 7297 w 11232"/>
                <a:gd name="T21" fmla="*/ 6896 h 11105"/>
                <a:gd name="T22" fmla="*/ 8725 w 11232"/>
                <a:gd name="T23" fmla="*/ 6822 h 11105"/>
                <a:gd name="T24" fmla="*/ 10628 w 11232"/>
                <a:gd name="T25" fmla="*/ 8166 h 11105"/>
                <a:gd name="T26" fmla="*/ 10059 w 11232"/>
                <a:gd name="T27" fmla="*/ 10321 h 11105"/>
                <a:gd name="T28" fmla="*/ 3693 w 11232"/>
                <a:gd name="T29" fmla="*/ 7670 h 11105"/>
                <a:gd name="T30" fmla="*/ 8164 w 11232"/>
                <a:gd name="T31" fmla="*/ 10449 h 11105"/>
                <a:gd name="T32" fmla="*/ 10236 w 11232"/>
                <a:gd name="T33" fmla="*/ 9277 h 11105"/>
                <a:gd name="T34" fmla="*/ 9290 w 11232"/>
                <a:gd name="T35" fmla="*/ 7936 h 11105"/>
                <a:gd name="T36" fmla="*/ 7908 w 11232"/>
                <a:gd name="T37" fmla="*/ 7188 h 11105"/>
                <a:gd name="T38" fmla="*/ 7626 w 11232"/>
                <a:gd name="T39" fmla="*/ 7691 h 11105"/>
                <a:gd name="T40" fmla="*/ 6863 w 11232"/>
                <a:gd name="T41" fmla="*/ 8493 h 11105"/>
                <a:gd name="T42" fmla="*/ 5612 w 11232"/>
                <a:gd name="T43" fmla="*/ 7917 h 11105"/>
                <a:gd name="T44" fmla="*/ 4272 w 11232"/>
                <a:gd name="T45" fmla="*/ 6826 h 11105"/>
                <a:gd name="T46" fmla="*/ 2612 w 11232"/>
                <a:gd name="T47" fmla="*/ 4253 h 11105"/>
                <a:gd name="T48" fmla="*/ 3413 w 11232"/>
                <a:gd name="T49" fmla="*/ 3478 h 11105"/>
                <a:gd name="T50" fmla="*/ 3917 w 11232"/>
                <a:gd name="T51" fmla="*/ 3196 h 11105"/>
                <a:gd name="T52" fmla="*/ 3168 w 11232"/>
                <a:gd name="T53" fmla="*/ 1814 h 11105"/>
                <a:gd name="T54" fmla="*/ 1827 w 11232"/>
                <a:gd name="T55" fmla="*/ 869 h 11105"/>
                <a:gd name="T56" fmla="*/ 656 w 11232"/>
                <a:gd name="T57" fmla="*/ 2940 h 11105"/>
                <a:gd name="T58" fmla="*/ 3434 w 11232"/>
                <a:gd name="T59" fmla="*/ 7412 h 11105"/>
                <a:gd name="T60" fmla="*/ 7595 w 11232"/>
                <a:gd name="T61" fmla="*/ 5317 h 11105"/>
                <a:gd name="T62" fmla="*/ 6815 w 11232"/>
                <a:gd name="T63" fmla="*/ 4303 h 11105"/>
                <a:gd name="T64" fmla="*/ 5517 w 11232"/>
                <a:gd name="T65" fmla="*/ 3904 h 11105"/>
                <a:gd name="T66" fmla="*/ 7079 w 11232"/>
                <a:gd name="T67" fmla="*/ 3902 h 11105"/>
                <a:gd name="T68" fmla="*/ 7637 w 11232"/>
                <a:gd name="T69" fmla="*/ 5313 h 11105"/>
                <a:gd name="T70" fmla="*/ 9041 w 11232"/>
                <a:gd name="T71" fmla="*/ 4697 h 11105"/>
                <a:gd name="T72" fmla="*/ 7752 w 11232"/>
                <a:gd name="T73" fmla="*/ 2916 h 11105"/>
                <a:gd name="T74" fmla="*/ 5517 w 11232"/>
                <a:gd name="T75" fmla="*/ 2328 h 11105"/>
                <a:gd name="T76" fmla="*/ 8017 w 11232"/>
                <a:gd name="T77" fmla="*/ 2515 h 11105"/>
                <a:gd name="T78" fmla="*/ 9083 w 11232"/>
                <a:gd name="T79" fmla="*/ 4693 h 11105"/>
                <a:gd name="T80" fmla="*/ 10972 w 11232"/>
                <a:gd name="T81" fmla="*/ 4518 h 11105"/>
                <a:gd name="T82" fmla="*/ 8941 w 11232"/>
                <a:gd name="T83" fmla="*/ 1621 h 11105"/>
                <a:gd name="T84" fmla="*/ 5340 w 11232"/>
                <a:gd name="T85" fmla="*/ 757 h 11105"/>
                <a:gd name="T86" fmla="*/ 9206 w 11232"/>
                <a:gd name="T87" fmla="*/ 1220 h 11105"/>
                <a:gd name="T88" fmla="*/ 11014 w 11232"/>
                <a:gd name="T89" fmla="*/ 4514 h 1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32" h="11105">
                  <a:moveTo>
                    <a:pt x="8164" y="11105"/>
                  </a:moveTo>
                  <a:cubicBezTo>
                    <a:pt x="7448" y="11105"/>
                    <a:pt x="6523" y="10628"/>
                    <a:pt x="5873" y="10227"/>
                  </a:cubicBezTo>
                  <a:cubicBezTo>
                    <a:pt x="5003" y="9691"/>
                    <a:pt x="4066" y="8949"/>
                    <a:pt x="3233" y="8138"/>
                  </a:cubicBezTo>
                  <a:lnTo>
                    <a:pt x="3230" y="8136"/>
                  </a:lnTo>
                  <a:lnTo>
                    <a:pt x="2966" y="7871"/>
                  </a:lnTo>
                  <a:cubicBezTo>
                    <a:pt x="2156" y="7039"/>
                    <a:pt x="1414" y="6102"/>
                    <a:pt x="878" y="5231"/>
                  </a:cubicBezTo>
                  <a:cubicBezTo>
                    <a:pt x="477" y="4581"/>
                    <a:pt x="0" y="3657"/>
                    <a:pt x="0" y="2940"/>
                  </a:cubicBezTo>
                  <a:cubicBezTo>
                    <a:pt x="0" y="2174"/>
                    <a:pt x="548" y="1360"/>
                    <a:pt x="784" y="1046"/>
                  </a:cubicBezTo>
                  <a:cubicBezTo>
                    <a:pt x="968" y="800"/>
                    <a:pt x="1610" y="0"/>
                    <a:pt x="2156" y="0"/>
                  </a:cubicBezTo>
                  <a:cubicBezTo>
                    <a:pt x="2380" y="0"/>
                    <a:pt x="2622" y="147"/>
                    <a:pt x="2939" y="476"/>
                  </a:cubicBezTo>
                  <a:cubicBezTo>
                    <a:pt x="3220" y="767"/>
                    <a:pt x="3489" y="1129"/>
                    <a:pt x="3666" y="1381"/>
                  </a:cubicBezTo>
                  <a:cubicBezTo>
                    <a:pt x="3903" y="1719"/>
                    <a:pt x="4122" y="2074"/>
                    <a:pt x="4283" y="2379"/>
                  </a:cubicBezTo>
                  <a:cubicBezTo>
                    <a:pt x="4544" y="2873"/>
                    <a:pt x="4574" y="3085"/>
                    <a:pt x="4574" y="3201"/>
                  </a:cubicBezTo>
                  <a:cubicBezTo>
                    <a:pt x="4574" y="3436"/>
                    <a:pt x="4451" y="3640"/>
                    <a:pt x="4209" y="3807"/>
                  </a:cubicBezTo>
                  <a:cubicBezTo>
                    <a:pt x="4050" y="3917"/>
                    <a:pt x="3859" y="3999"/>
                    <a:pt x="3674" y="4079"/>
                  </a:cubicBezTo>
                  <a:cubicBezTo>
                    <a:pt x="3549" y="4133"/>
                    <a:pt x="3350" y="4220"/>
                    <a:pt x="3274" y="4280"/>
                  </a:cubicBezTo>
                  <a:cubicBezTo>
                    <a:pt x="3300" y="4392"/>
                    <a:pt x="3416" y="4663"/>
                    <a:pt x="3729" y="5123"/>
                  </a:cubicBezTo>
                  <a:cubicBezTo>
                    <a:pt x="4021" y="5551"/>
                    <a:pt x="4398" y="6016"/>
                    <a:pt x="4739" y="6366"/>
                  </a:cubicBezTo>
                  <a:cubicBezTo>
                    <a:pt x="5089" y="6707"/>
                    <a:pt x="5553" y="7084"/>
                    <a:pt x="5981" y="7375"/>
                  </a:cubicBezTo>
                  <a:cubicBezTo>
                    <a:pt x="6441" y="7688"/>
                    <a:pt x="6712" y="7804"/>
                    <a:pt x="6824" y="7831"/>
                  </a:cubicBezTo>
                  <a:cubicBezTo>
                    <a:pt x="6885" y="7755"/>
                    <a:pt x="6971" y="7556"/>
                    <a:pt x="7025" y="7431"/>
                  </a:cubicBezTo>
                  <a:cubicBezTo>
                    <a:pt x="7105" y="7246"/>
                    <a:pt x="7187" y="7055"/>
                    <a:pt x="7297" y="6896"/>
                  </a:cubicBezTo>
                  <a:cubicBezTo>
                    <a:pt x="7464" y="6654"/>
                    <a:pt x="7668" y="6531"/>
                    <a:pt x="7903" y="6531"/>
                  </a:cubicBezTo>
                  <a:cubicBezTo>
                    <a:pt x="8019" y="6531"/>
                    <a:pt x="8231" y="6561"/>
                    <a:pt x="8725" y="6822"/>
                  </a:cubicBezTo>
                  <a:cubicBezTo>
                    <a:pt x="9030" y="6983"/>
                    <a:pt x="9385" y="7202"/>
                    <a:pt x="9724" y="7439"/>
                  </a:cubicBezTo>
                  <a:cubicBezTo>
                    <a:pt x="9976" y="7616"/>
                    <a:pt x="10337" y="7885"/>
                    <a:pt x="10628" y="8166"/>
                  </a:cubicBezTo>
                  <a:cubicBezTo>
                    <a:pt x="10957" y="8483"/>
                    <a:pt x="11104" y="8724"/>
                    <a:pt x="11104" y="8949"/>
                  </a:cubicBezTo>
                  <a:cubicBezTo>
                    <a:pt x="11104" y="9494"/>
                    <a:pt x="10304" y="10137"/>
                    <a:pt x="10059" y="10321"/>
                  </a:cubicBezTo>
                  <a:cubicBezTo>
                    <a:pt x="9744" y="10557"/>
                    <a:pt x="8931" y="11105"/>
                    <a:pt x="8164" y="11105"/>
                  </a:cubicBezTo>
                  <a:close/>
                  <a:moveTo>
                    <a:pt x="3693" y="7670"/>
                  </a:moveTo>
                  <a:cubicBezTo>
                    <a:pt x="4491" y="8448"/>
                    <a:pt x="5387" y="9158"/>
                    <a:pt x="6217" y="9669"/>
                  </a:cubicBezTo>
                  <a:cubicBezTo>
                    <a:pt x="7022" y="10165"/>
                    <a:pt x="7731" y="10449"/>
                    <a:pt x="8164" y="10449"/>
                  </a:cubicBezTo>
                  <a:cubicBezTo>
                    <a:pt x="8550" y="10449"/>
                    <a:pt x="9099" y="10214"/>
                    <a:pt x="9634" y="9820"/>
                  </a:cubicBezTo>
                  <a:cubicBezTo>
                    <a:pt x="9869" y="9647"/>
                    <a:pt x="10082" y="9454"/>
                    <a:pt x="10236" y="9277"/>
                  </a:cubicBezTo>
                  <a:cubicBezTo>
                    <a:pt x="10379" y="9111"/>
                    <a:pt x="10432" y="9003"/>
                    <a:pt x="10445" y="8960"/>
                  </a:cubicBezTo>
                  <a:cubicBezTo>
                    <a:pt x="10390" y="8840"/>
                    <a:pt x="10060" y="8467"/>
                    <a:pt x="9290" y="7936"/>
                  </a:cubicBezTo>
                  <a:cubicBezTo>
                    <a:pt x="8988" y="7728"/>
                    <a:pt x="8676" y="7537"/>
                    <a:pt x="8411" y="7398"/>
                  </a:cubicBezTo>
                  <a:cubicBezTo>
                    <a:pt x="8079" y="7223"/>
                    <a:pt x="7940" y="7193"/>
                    <a:pt x="7908" y="7188"/>
                  </a:cubicBezTo>
                  <a:cubicBezTo>
                    <a:pt x="7896" y="7196"/>
                    <a:pt x="7860" y="7226"/>
                    <a:pt x="7805" y="7319"/>
                  </a:cubicBezTo>
                  <a:cubicBezTo>
                    <a:pt x="7743" y="7422"/>
                    <a:pt x="7684" y="7559"/>
                    <a:pt x="7626" y="7691"/>
                  </a:cubicBezTo>
                  <a:cubicBezTo>
                    <a:pt x="7556" y="7854"/>
                    <a:pt x="7483" y="8023"/>
                    <a:pt x="7394" y="8159"/>
                  </a:cubicBezTo>
                  <a:cubicBezTo>
                    <a:pt x="7248" y="8380"/>
                    <a:pt x="7069" y="8493"/>
                    <a:pt x="6863" y="8493"/>
                  </a:cubicBezTo>
                  <a:cubicBezTo>
                    <a:pt x="6859" y="8493"/>
                    <a:pt x="6855" y="8493"/>
                    <a:pt x="6851" y="8493"/>
                  </a:cubicBezTo>
                  <a:cubicBezTo>
                    <a:pt x="6750" y="8490"/>
                    <a:pt x="6444" y="8484"/>
                    <a:pt x="5612" y="7917"/>
                  </a:cubicBezTo>
                  <a:cubicBezTo>
                    <a:pt x="5153" y="7605"/>
                    <a:pt x="4654" y="7199"/>
                    <a:pt x="4278" y="6832"/>
                  </a:cubicBezTo>
                  <a:lnTo>
                    <a:pt x="4272" y="6826"/>
                  </a:lnTo>
                  <a:cubicBezTo>
                    <a:pt x="3906" y="6450"/>
                    <a:pt x="3500" y="5952"/>
                    <a:pt x="3187" y="5492"/>
                  </a:cubicBezTo>
                  <a:cubicBezTo>
                    <a:pt x="2621" y="4660"/>
                    <a:pt x="2614" y="4354"/>
                    <a:pt x="2612" y="4253"/>
                  </a:cubicBezTo>
                  <a:cubicBezTo>
                    <a:pt x="2608" y="4043"/>
                    <a:pt x="2719" y="3861"/>
                    <a:pt x="2942" y="3713"/>
                  </a:cubicBezTo>
                  <a:cubicBezTo>
                    <a:pt x="3079" y="3622"/>
                    <a:pt x="3249" y="3549"/>
                    <a:pt x="3413" y="3478"/>
                  </a:cubicBezTo>
                  <a:cubicBezTo>
                    <a:pt x="3546" y="3420"/>
                    <a:pt x="3683" y="3361"/>
                    <a:pt x="3786" y="3300"/>
                  </a:cubicBezTo>
                  <a:cubicBezTo>
                    <a:pt x="3878" y="3245"/>
                    <a:pt x="3909" y="3208"/>
                    <a:pt x="3917" y="3196"/>
                  </a:cubicBezTo>
                  <a:cubicBezTo>
                    <a:pt x="3912" y="3164"/>
                    <a:pt x="3882" y="3026"/>
                    <a:pt x="3707" y="2693"/>
                  </a:cubicBezTo>
                  <a:cubicBezTo>
                    <a:pt x="3568" y="2428"/>
                    <a:pt x="3376" y="2116"/>
                    <a:pt x="3168" y="1814"/>
                  </a:cubicBezTo>
                  <a:cubicBezTo>
                    <a:pt x="2637" y="1044"/>
                    <a:pt x="2264" y="715"/>
                    <a:pt x="2145" y="659"/>
                  </a:cubicBezTo>
                  <a:cubicBezTo>
                    <a:pt x="2101" y="673"/>
                    <a:pt x="1993" y="725"/>
                    <a:pt x="1827" y="869"/>
                  </a:cubicBezTo>
                  <a:cubicBezTo>
                    <a:pt x="1651" y="1022"/>
                    <a:pt x="1458" y="1235"/>
                    <a:pt x="1285" y="1470"/>
                  </a:cubicBezTo>
                  <a:cubicBezTo>
                    <a:pt x="891" y="2005"/>
                    <a:pt x="656" y="2555"/>
                    <a:pt x="656" y="2940"/>
                  </a:cubicBezTo>
                  <a:cubicBezTo>
                    <a:pt x="656" y="3373"/>
                    <a:pt x="940" y="4083"/>
                    <a:pt x="1436" y="4887"/>
                  </a:cubicBezTo>
                  <a:cubicBezTo>
                    <a:pt x="1947" y="5718"/>
                    <a:pt x="2657" y="6614"/>
                    <a:pt x="3434" y="7412"/>
                  </a:cubicBezTo>
                  <a:lnTo>
                    <a:pt x="3693" y="7670"/>
                  </a:lnTo>
                  <a:close/>
                  <a:moveTo>
                    <a:pt x="7595" y="5317"/>
                  </a:moveTo>
                  <a:cubicBezTo>
                    <a:pt x="7480" y="5317"/>
                    <a:pt x="7379" y="5235"/>
                    <a:pt x="7358" y="5119"/>
                  </a:cubicBezTo>
                  <a:cubicBezTo>
                    <a:pt x="7299" y="4785"/>
                    <a:pt x="7106" y="4495"/>
                    <a:pt x="6815" y="4303"/>
                  </a:cubicBezTo>
                  <a:cubicBezTo>
                    <a:pt x="6519" y="4107"/>
                    <a:pt x="6157" y="4035"/>
                    <a:pt x="5796" y="4099"/>
                  </a:cubicBezTo>
                  <a:cubicBezTo>
                    <a:pt x="5665" y="4122"/>
                    <a:pt x="5540" y="4034"/>
                    <a:pt x="5517" y="3904"/>
                  </a:cubicBezTo>
                  <a:cubicBezTo>
                    <a:pt x="5494" y="3773"/>
                    <a:pt x="5582" y="3648"/>
                    <a:pt x="5712" y="3625"/>
                  </a:cubicBezTo>
                  <a:cubicBezTo>
                    <a:pt x="6195" y="3540"/>
                    <a:pt x="6680" y="3638"/>
                    <a:pt x="7079" y="3902"/>
                  </a:cubicBezTo>
                  <a:cubicBezTo>
                    <a:pt x="7482" y="4168"/>
                    <a:pt x="7750" y="4570"/>
                    <a:pt x="7832" y="5035"/>
                  </a:cubicBezTo>
                  <a:cubicBezTo>
                    <a:pt x="7855" y="5166"/>
                    <a:pt x="7767" y="5290"/>
                    <a:pt x="7637" y="5313"/>
                  </a:cubicBezTo>
                  <a:cubicBezTo>
                    <a:pt x="7622" y="5316"/>
                    <a:pt x="7608" y="5317"/>
                    <a:pt x="7595" y="5317"/>
                  </a:cubicBezTo>
                  <a:close/>
                  <a:moveTo>
                    <a:pt x="9041" y="4697"/>
                  </a:moveTo>
                  <a:cubicBezTo>
                    <a:pt x="8927" y="4697"/>
                    <a:pt x="8825" y="4615"/>
                    <a:pt x="8805" y="4498"/>
                  </a:cubicBezTo>
                  <a:cubicBezTo>
                    <a:pt x="8691" y="3851"/>
                    <a:pt x="8317" y="3289"/>
                    <a:pt x="7752" y="2916"/>
                  </a:cubicBezTo>
                  <a:cubicBezTo>
                    <a:pt x="7183" y="2541"/>
                    <a:pt x="6488" y="2401"/>
                    <a:pt x="5796" y="2523"/>
                  </a:cubicBezTo>
                  <a:cubicBezTo>
                    <a:pt x="5665" y="2546"/>
                    <a:pt x="5541" y="2459"/>
                    <a:pt x="5517" y="2328"/>
                  </a:cubicBezTo>
                  <a:cubicBezTo>
                    <a:pt x="5494" y="2198"/>
                    <a:pt x="5582" y="2073"/>
                    <a:pt x="5712" y="2050"/>
                  </a:cubicBezTo>
                  <a:cubicBezTo>
                    <a:pt x="6526" y="1907"/>
                    <a:pt x="7345" y="2072"/>
                    <a:pt x="8017" y="2515"/>
                  </a:cubicBezTo>
                  <a:cubicBezTo>
                    <a:pt x="8693" y="2962"/>
                    <a:pt x="9141" y="3636"/>
                    <a:pt x="9278" y="4415"/>
                  </a:cubicBezTo>
                  <a:cubicBezTo>
                    <a:pt x="9301" y="4545"/>
                    <a:pt x="9214" y="4670"/>
                    <a:pt x="9083" y="4693"/>
                  </a:cubicBezTo>
                  <a:cubicBezTo>
                    <a:pt x="9069" y="4695"/>
                    <a:pt x="9055" y="4697"/>
                    <a:pt x="9041" y="4697"/>
                  </a:cubicBezTo>
                  <a:close/>
                  <a:moveTo>
                    <a:pt x="10972" y="4518"/>
                  </a:moveTo>
                  <a:cubicBezTo>
                    <a:pt x="10858" y="4518"/>
                    <a:pt x="10757" y="4436"/>
                    <a:pt x="10736" y="4319"/>
                  </a:cubicBezTo>
                  <a:cubicBezTo>
                    <a:pt x="10541" y="3215"/>
                    <a:pt x="9904" y="2256"/>
                    <a:pt x="8941" y="1621"/>
                  </a:cubicBezTo>
                  <a:cubicBezTo>
                    <a:pt x="7974" y="982"/>
                    <a:pt x="6794" y="745"/>
                    <a:pt x="5618" y="952"/>
                  </a:cubicBezTo>
                  <a:cubicBezTo>
                    <a:pt x="5488" y="975"/>
                    <a:pt x="5363" y="888"/>
                    <a:pt x="5340" y="757"/>
                  </a:cubicBezTo>
                  <a:cubicBezTo>
                    <a:pt x="5317" y="627"/>
                    <a:pt x="5404" y="502"/>
                    <a:pt x="5535" y="479"/>
                  </a:cubicBezTo>
                  <a:cubicBezTo>
                    <a:pt x="6832" y="250"/>
                    <a:pt x="8135" y="513"/>
                    <a:pt x="9206" y="1220"/>
                  </a:cubicBezTo>
                  <a:cubicBezTo>
                    <a:pt x="10280" y="1929"/>
                    <a:pt x="10992" y="3000"/>
                    <a:pt x="11209" y="4236"/>
                  </a:cubicBezTo>
                  <a:cubicBezTo>
                    <a:pt x="11232" y="4366"/>
                    <a:pt x="11145" y="4491"/>
                    <a:pt x="11014" y="4514"/>
                  </a:cubicBezTo>
                  <a:cubicBezTo>
                    <a:pt x="11000" y="4516"/>
                    <a:pt x="10986" y="4518"/>
                    <a:pt x="10972" y="45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文本占位符 7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03.</a:t>
            </a:r>
            <a:r>
              <a:rPr dirty="0">
                <a:latin typeface="Arial" panose="020B0604020202020204" pitchFamily="34" charset="0"/>
                <a:sym typeface="Arial" panose="020B0604020202020204" pitchFamily="34" charset="0"/>
              </a:rPr>
              <a:t>技术解决方案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4640" y="484715"/>
            <a:ext cx="697170" cy="630020"/>
            <a:chOff x="34640" y="484715"/>
            <a:chExt cx="697170" cy="630020"/>
          </a:xfrm>
        </p:grpSpPr>
        <p:pic>
          <p:nvPicPr>
            <p:cNvPr id="12" name="图形 11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>
              <a:off x="503506" y="942899"/>
              <a:ext cx="156894" cy="171836"/>
            </a:xfrm>
            <a:prstGeom prst="rect">
              <a:avLst/>
            </a:prstGeom>
          </p:spPr>
        </p:pic>
        <p:sp>
          <p:nvSpPr>
            <p:cNvPr id="13" name="任意多边形: 形状 12"/>
            <p:cNvSpPr/>
            <p:nvPr userDrawn="1"/>
          </p:nvSpPr>
          <p:spPr>
            <a:xfrm>
              <a:off x="149390" y="484715"/>
              <a:ext cx="396256" cy="396254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95000">
                  <a:schemeClr val="accent2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 rot="20017339">
              <a:off x="34640" y="566273"/>
              <a:ext cx="625760" cy="217559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15" name="1"/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46695" flipV="1">
              <a:off x="53338" y="641090"/>
              <a:ext cx="678472" cy="213464"/>
            </a:xfrm>
            <a:prstGeom prst="rect">
              <a:avLst/>
            </a:prstGeom>
          </p:spPr>
        </p:pic>
        <p:sp>
          <p:nvSpPr>
            <p:cNvPr id="16" name="图形 1491"/>
            <p:cNvSpPr/>
            <p:nvPr userDrawn="1"/>
          </p:nvSpPr>
          <p:spPr>
            <a:xfrm rot="21127780">
              <a:off x="439949" y="623382"/>
              <a:ext cx="9038" cy="9038"/>
            </a:xfrm>
            <a:custGeom>
              <a:avLst/>
              <a:gdLst>
                <a:gd name="connsiteX0" fmla="*/ 3572 w 24384"/>
                <a:gd name="connsiteY0" fmla="*/ 20812 h 24384"/>
                <a:gd name="connsiteX1" fmla="*/ 3572 w 24384"/>
                <a:gd name="connsiteY1" fmla="*/ 3572 h 24384"/>
                <a:gd name="connsiteX2" fmla="*/ 20812 w 24384"/>
                <a:gd name="connsiteY2" fmla="*/ 3572 h 24384"/>
                <a:gd name="connsiteX3" fmla="*/ 20812 w 24384"/>
                <a:gd name="connsiteY3" fmla="*/ 20812 h 24384"/>
                <a:gd name="connsiteX4" fmla="*/ 3572 w 24384"/>
                <a:gd name="connsiteY4" fmla="*/ 20812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" h="24384">
                  <a:moveTo>
                    <a:pt x="3572" y="20812"/>
                  </a:moveTo>
                  <a:cubicBezTo>
                    <a:pt x="-1191" y="16050"/>
                    <a:pt x="-1191" y="8334"/>
                    <a:pt x="3572" y="3572"/>
                  </a:cubicBezTo>
                  <a:cubicBezTo>
                    <a:pt x="8334" y="-1191"/>
                    <a:pt x="16050" y="-1191"/>
                    <a:pt x="20812" y="3572"/>
                  </a:cubicBezTo>
                  <a:cubicBezTo>
                    <a:pt x="25575" y="8334"/>
                    <a:pt x="25575" y="16050"/>
                    <a:pt x="20812" y="20812"/>
                  </a:cubicBezTo>
                  <a:cubicBezTo>
                    <a:pt x="16050" y="25575"/>
                    <a:pt x="8334" y="25575"/>
                    <a:pt x="3572" y="20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83000">
                  <a:schemeClr val="accent1"/>
                </a:gs>
                <a:gs pos="36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4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1107440" y="608330"/>
            <a:ext cx="3202940" cy="5878830"/>
          </a:xfrm>
          <a:prstGeom prst="rect">
            <a:avLst/>
          </a:prstGeom>
          <a:gradFill flip="none" rotWithShape="1">
            <a:gsLst>
              <a:gs pos="68000">
                <a:schemeClr val="accent3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54196" y="3095756"/>
            <a:ext cx="2446396" cy="3046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将安卓端作为数据接收与展示，发送的窗口，采用后端 Springboot+mybatis+mysql 框架来进行安卓端的传过来的数据的接收，处理， 发送。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28933" y="1133738"/>
            <a:ext cx="2296922" cy="1201148"/>
            <a:chOff x="993815" y="1925172"/>
            <a:chExt cx="3122342" cy="1632792"/>
          </a:xfrm>
        </p:grpSpPr>
        <p:sp>
          <p:nvSpPr>
            <p:cNvPr id="35" name="任意多边形: 形状 34"/>
            <p:cNvSpPr/>
            <p:nvPr/>
          </p:nvSpPr>
          <p:spPr>
            <a:xfrm>
              <a:off x="1732107" y="1925172"/>
              <a:ext cx="1632793" cy="163279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5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20706528">
              <a:off x="993815" y="2195365"/>
              <a:ext cx="3122342" cy="1198709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0706528">
              <a:off x="1265752" y="2261237"/>
              <a:ext cx="2578468" cy="89647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弧形 37"/>
            <p:cNvSpPr/>
            <p:nvPr/>
          </p:nvSpPr>
          <p:spPr>
            <a:xfrm rot="20706528">
              <a:off x="1265752" y="2261237"/>
              <a:ext cx="2578468" cy="89647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弧形 38"/>
            <p:cNvSpPr/>
            <p:nvPr/>
          </p:nvSpPr>
          <p:spPr>
            <a:xfrm rot="20706528">
              <a:off x="1265752" y="2261237"/>
              <a:ext cx="2578468" cy="89647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20706528">
              <a:off x="1529919" y="2399249"/>
              <a:ext cx="2037169" cy="597647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3" name="矩形 62"/>
          <p:cNvSpPr/>
          <p:nvPr/>
        </p:nvSpPr>
        <p:spPr>
          <a:xfrm>
            <a:off x="4563110" y="608330"/>
            <a:ext cx="3202940" cy="5878830"/>
          </a:xfrm>
          <a:prstGeom prst="rect">
            <a:avLst/>
          </a:prstGeom>
          <a:gradFill flip="none" rotWithShape="1">
            <a:gsLst>
              <a:gs pos="68000">
                <a:schemeClr val="accent3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69133" y="1052458"/>
            <a:ext cx="2296922" cy="1201148"/>
            <a:chOff x="4552291" y="1925172"/>
            <a:chExt cx="3122342" cy="1632792"/>
          </a:xfrm>
        </p:grpSpPr>
        <p:sp>
          <p:nvSpPr>
            <p:cNvPr id="20" name="椭圆 19"/>
            <p:cNvSpPr/>
            <p:nvPr/>
          </p:nvSpPr>
          <p:spPr>
            <a:xfrm rot="20706528">
              <a:off x="4552291" y="2195364"/>
              <a:ext cx="3122342" cy="1198709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824228" y="1925172"/>
              <a:ext cx="2578468" cy="1632792"/>
              <a:chOff x="4824228" y="1925172"/>
              <a:chExt cx="2578468" cy="1632792"/>
            </a:xfrm>
          </p:grpSpPr>
          <p:sp>
            <p:nvSpPr>
              <p:cNvPr id="19" name="任意多边形: 形状 18"/>
              <p:cNvSpPr/>
              <p:nvPr/>
            </p:nvSpPr>
            <p:spPr>
              <a:xfrm>
                <a:off x="5297064" y="1925172"/>
                <a:ext cx="1632793" cy="1632792"/>
              </a:xfrm>
              <a:custGeom>
                <a:avLst/>
                <a:gdLst>
                  <a:gd name="connsiteX0" fmla="*/ 6407377 w 6407377"/>
                  <a:gd name="connsiteY0" fmla="*/ 3203689 h 6407377"/>
                  <a:gd name="connsiteX1" fmla="*/ 3203689 w 6407377"/>
                  <a:gd name="connsiteY1" fmla="*/ 6407377 h 6407377"/>
                  <a:gd name="connsiteX2" fmla="*/ 0 w 6407377"/>
                  <a:gd name="connsiteY2" fmla="*/ 3203689 h 6407377"/>
                  <a:gd name="connsiteX3" fmla="*/ 3203689 w 6407377"/>
                  <a:gd name="connsiteY3" fmla="*/ 0 h 6407377"/>
                  <a:gd name="connsiteX4" fmla="*/ 6407377 w 6407377"/>
                  <a:gd name="connsiteY4" fmla="*/ 3203689 h 6407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07377" h="6407377">
                    <a:moveTo>
                      <a:pt x="6407377" y="3203689"/>
                    </a:moveTo>
                    <a:cubicBezTo>
                      <a:pt x="6407377" y="4973037"/>
                      <a:pt x="4973037" y="6407377"/>
                      <a:pt x="3203689" y="6407377"/>
                    </a:cubicBezTo>
                    <a:cubicBezTo>
                      <a:pt x="1434340" y="6407377"/>
                      <a:pt x="0" y="4973037"/>
                      <a:pt x="0" y="3203689"/>
                    </a:cubicBezTo>
                    <a:cubicBezTo>
                      <a:pt x="0" y="1434340"/>
                      <a:pt x="1434340" y="0"/>
                      <a:pt x="3203689" y="0"/>
                    </a:cubicBezTo>
                    <a:cubicBezTo>
                      <a:pt x="4973037" y="0"/>
                      <a:pt x="6407377" y="1434340"/>
                      <a:pt x="6407377" y="3203689"/>
                    </a:cubicBezTo>
                    <a:close/>
                  </a:path>
                </a:pathLst>
              </a:custGeom>
              <a:gradFill flip="none" rotWithShape="1">
                <a:gsLst>
                  <a:gs pos="25000">
                    <a:schemeClr val="accent2"/>
                  </a:gs>
                  <a:gs pos="76000">
                    <a:schemeClr val="accent3"/>
                  </a:gs>
                </a:gsLst>
                <a:lin ang="2700000" scaled="1"/>
                <a:tileRect/>
              </a:gradFill>
              <a:ln w="3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 rot="20706528">
                <a:off x="4824228" y="2261236"/>
                <a:ext cx="2578468" cy="89647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弧形 21"/>
              <p:cNvSpPr/>
              <p:nvPr/>
            </p:nvSpPr>
            <p:spPr>
              <a:xfrm rot="20706528">
                <a:off x="4824228" y="2261236"/>
                <a:ext cx="2578468" cy="896470"/>
              </a:xfrm>
              <a:prstGeom prst="arc">
                <a:avLst>
                  <a:gd name="adj1" fmla="val 9113499"/>
                  <a:gd name="adj2" fmla="val 11652175"/>
                </a:avLst>
              </a:prstGeom>
              <a:noFill/>
              <a:ln w="44450" cap="rnd">
                <a:gradFill flip="none" rotWithShape="1">
                  <a:gsLst>
                    <a:gs pos="28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弧形 24"/>
              <p:cNvSpPr/>
              <p:nvPr/>
            </p:nvSpPr>
            <p:spPr>
              <a:xfrm rot="20706528">
                <a:off x="4824228" y="2261236"/>
                <a:ext cx="2578468" cy="896470"/>
              </a:xfrm>
              <a:prstGeom prst="arc">
                <a:avLst>
                  <a:gd name="adj1" fmla="val 20816971"/>
                  <a:gd name="adj2" fmla="val 1655386"/>
                </a:avLst>
              </a:prstGeom>
              <a:noFill/>
              <a:ln w="44450" cap="rnd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2000">
                      <a:schemeClr val="accent1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 rot="20706528">
                <a:off x="5094877" y="2399248"/>
                <a:ext cx="2037169" cy="597647"/>
              </a:xfrm>
              <a:prstGeom prst="ellipse">
                <a:avLst/>
              </a:prstGeom>
              <a:noFill/>
              <a:ln>
                <a:gradFill>
                  <a:gsLst>
                    <a:gs pos="7000">
                      <a:schemeClr val="accent1">
                        <a:lumMod val="40000"/>
                        <a:lumOff val="60000"/>
                        <a:alpha val="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7" name="文本框 56"/>
          <p:cNvSpPr txBox="1"/>
          <p:nvPr/>
        </p:nvSpPr>
        <p:spPr>
          <a:xfrm>
            <a:off x="4801235" y="3094990"/>
            <a:ext cx="2815590" cy="313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MVC指MVC模式的某种框架，它强制性地使应用程序的输入、处理和输出分开。使用 MVC 应用程序被分成三个核心部件：模型、视图、控制器。它们各自处理自己的任务。最典型的MVC就是JSP +servlet+javabean 的模式。</a:t>
            </a:r>
            <a:endParaRPr sz="2000" b="0" i="0" dirty="0">
              <a:solidFill>
                <a:schemeClr val="bg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018780" y="613410"/>
            <a:ext cx="3202940" cy="5873750"/>
          </a:xfrm>
          <a:prstGeom prst="rect">
            <a:avLst/>
          </a:prstGeom>
          <a:gradFill flip="none" rotWithShape="1">
            <a:gsLst>
              <a:gs pos="68000">
                <a:schemeClr val="accent3"/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468082" y="1052458"/>
            <a:ext cx="2296922" cy="1201148"/>
            <a:chOff x="8110768" y="1925172"/>
            <a:chExt cx="3122342" cy="1632792"/>
          </a:xfrm>
        </p:grpSpPr>
        <p:sp>
          <p:nvSpPr>
            <p:cNvPr id="28" name="任意多边形: 形状 27"/>
            <p:cNvSpPr/>
            <p:nvPr/>
          </p:nvSpPr>
          <p:spPr>
            <a:xfrm>
              <a:off x="8855543" y="1925172"/>
              <a:ext cx="1632793" cy="1632792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0706528">
              <a:off x="8110768" y="2195365"/>
              <a:ext cx="3122342" cy="1198709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20706528">
              <a:off x="8382705" y="2261237"/>
              <a:ext cx="2578468" cy="89647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弧形 30"/>
            <p:cNvSpPr/>
            <p:nvPr/>
          </p:nvSpPr>
          <p:spPr>
            <a:xfrm rot="20706528">
              <a:off x="8382705" y="2261237"/>
              <a:ext cx="2578468" cy="89647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弧形 31"/>
            <p:cNvSpPr/>
            <p:nvPr/>
          </p:nvSpPr>
          <p:spPr>
            <a:xfrm rot="20706528">
              <a:off x="8382705" y="2261237"/>
              <a:ext cx="2578468" cy="89647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20706528">
              <a:off x="8653354" y="2399249"/>
              <a:ext cx="2037169" cy="597647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8107680" y="3094990"/>
            <a:ext cx="3124200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采用JSON数据格式进行传输。JSON具有良好的可读和便于快速编写的特性。可在不同平台之间进行数据交换。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: 对角圆角 69"/>
          <p:cNvSpPr/>
          <p:nvPr/>
        </p:nvSpPr>
        <p:spPr>
          <a:xfrm>
            <a:off x="1875155" y="2528570"/>
            <a:ext cx="1795780" cy="460375"/>
          </a:xfrm>
          <a:prstGeom prst="round2DiagRect">
            <a:avLst/>
          </a:prstGeom>
          <a:solidFill>
            <a:schemeClr val="accent6"/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前后端分离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矩形: 对角圆角 76"/>
          <p:cNvSpPr/>
          <p:nvPr/>
        </p:nvSpPr>
        <p:spPr>
          <a:xfrm>
            <a:off x="5228902" y="2524125"/>
            <a:ext cx="1777384" cy="460565"/>
          </a:xfrm>
          <a:prstGeom prst="round2DiagRect">
            <a:avLst/>
          </a:prstGeom>
          <a:solidFill>
            <a:schemeClr val="accent6"/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MVC 架构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矩形: 对角圆角 77"/>
          <p:cNvSpPr/>
          <p:nvPr/>
        </p:nvSpPr>
        <p:spPr>
          <a:xfrm>
            <a:off x="8549640" y="2524760"/>
            <a:ext cx="2328545" cy="460375"/>
          </a:xfrm>
          <a:prstGeom prst="round2DiagRect">
            <a:avLst/>
          </a:prstGeom>
          <a:solidFill>
            <a:schemeClr val="accent6"/>
          </a:solidFill>
          <a:ln>
            <a:noFill/>
          </a:ln>
          <a:effectLst>
            <a:outerShdw blurRad="406400" dist="139700" dir="5400000" algn="t" rotWithShape="0">
              <a:schemeClr val="accent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数据传输方式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73798" y="-1173480"/>
            <a:ext cx="15258257" cy="7979123"/>
            <a:chOff x="2201687" y="1222253"/>
            <a:chExt cx="7788626" cy="4072973"/>
          </a:xfrm>
        </p:grpSpPr>
        <p:sp>
          <p:nvSpPr>
            <p:cNvPr id="3" name="任意多边形: 形状 2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479922" y="2215296"/>
            <a:ext cx="603897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测试设计</a:t>
            </a:r>
            <a:endParaRPr kumimoji="0" lang="zh-CN" altLang="en-US" sz="8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80475" y="1056225"/>
            <a:ext cx="26384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774378" y="1491352"/>
            <a:ext cx="2156608" cy="1127771"/>
            <a:chOff x="2201687" y="1222253"/>
            <a:chExt cx="7788626" cy="4072973"/>
          </a:xfrm>
        </p:grpSpPr>
        <p:sp>
          <p:nvSpPr>
            <p:cNvPr id="20" name="任意多边形: 形状 1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 flipH="1">
            <a:off x="869319" y="689549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/>
        </p:nvSpPr>
        <p:spPr>
          <a:xfrm flipH="1">
            <a:off x="1473798" y="2619123"/>
            <a:ext cx="738252" cy="73825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403888" y="3764734"/>
            <a:ext cx="4555168" cy="2382072"/>
            <a:chOff x="2201687" y="1222253"/>
            <a:chExt cx="7788626" cy="4072973"/>
          </a:xfrm>
        </p:grpSpPr>
        <p:sp>
          <p:nvSpPr>
            <p:cNvPr id="30" name="任意多边形: 形状 2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5" name="平行四边形 44"/>
          <p:cNvSpPr/>
          <p:nvPr/>
        </p:nvSpPr>
        <p:spPr>
          <a:xfrm flipH="1">
            <a:off x="666627" y="8031754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1379459" y="9227217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 flipH="1">
            <a:off x="2111565" y="10422680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217564" y="8031754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7485457" y="9227217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平行四边形 49"/>
          <p:cNvSpPr/>
          <p:nvPr/>
        </p:nvSpPr>
        <p:spPr>
          <a:xfrm>
            <a:off x="6759775" y="10422680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339641" y="8155928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超大内存</a:t>
            </a:r>
            <a:endParaRPr lang="en-US" altLang="zh-CN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52473" y="9358759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超宽屏幕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511335" y="10554222"/>
            <a:ext cx="25028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超级轻薄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890578" y="8155928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硬核处理器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158471" y="9358759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纳米芯片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432790" y="10554222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多屏协同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73798" y="-1173480"/>
            <a:ext cx="15258257" cy="7979123"/>
            <a:chOff x="2201687" y="1222253"/>
            <a:chExt cx="7788626" cy="4072973"/>
          </a:xfrm>
        </p:grpSpPr>
        <p:sp>
          <p:nvSpPr>
            <p:cNvPr id="3" name="任意多边形: 形状 2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/>
                </a:gs>
                <a:gs pos="76000">
                  <a:schemeClr val="accent3"/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弧形 5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479922" y="2215296"/>
            <a:ext cx="603897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用户体验</a:t>
            </a:r>
            <a:endParaRPr kumimoji="0" lang="zh-CN" altLang="en-US" sz="8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880475" y="1056225"/>
            <a:ext cx="263842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01600" dist="38100" dir="2700000" algn="tl">
                    <a:srgbClr val="000000">
                      <a:alpha val="41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01600" dist="38100" dir="2700000" algn="tl">
                  <a:srgbClr val="000000">
                    <a:alpha val="41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774378" y="1491352"/>
            <a:ext cx="2156608" cy="1127771"/>
            <a:chOff x="2201687" y="1222253"/>
            <a:chExt cx="7788626" cy="4072973"/>
          </a:xfrm>
        </p:grpSpPr>
        <p:sp>
          <p:nvSpPr>
            <p:cNvPr id="20" name="任意多边形: 形状 1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6"/>
                </a:gs>
                <a:gs pos="76000">
                  <a:schemeClr val="accent6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弧形 2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 flipH="1">
            <a:off x="869319" y="689549"/>
            <a:ext cx="881502" cy="88150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2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: 形状 27"/>
          <p:cNvSpPr/>
          <p:nvPr/>
        </p:nvSpPr>
        <p:spPr>
          <a:xfrm flipH="1">
            <a:off x="1473798" y="2619123"/>
            <a:ext cx="738252" cy="738252"/>
          </a:xfrm>
          <a:custGeom>
            <a:avLst/>
            <a:gdLst>
              <a:gd name="connsiteX0" fmla="*/ 6407377 w 6407377"/>
              <a:gd name="connsiteY0" fmla="*/ 3203689 h 6407377"/>
              <a:gd name="connsiteX1" fmla="*/ 3203689 w 6407377"/>
              <a:gd name="connsiteY1" fmla="*/ 6407377 h 6407377"/>
              <a:gd name="connsiteX2" fmla="*/ 0 w 6407377"/>
              <a:gd name="connsiteY2" fmla="*/ 3203689 h 6407377"/>
              <a:gd name="connsiteX3" fmla="*/ 3203689 w 6407377"/>
              <a:gd name="connsiteY3" fmla="*/ 0 h 6407377"/>
              <a:gd name="connsiteX4" fmla="*/ 6407377 w 6407377"/>
              <a:gd name="connsiteY4" fmla="*/ 3203689 h 640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7377" h="6407377">
                <a:moveTo>
                  <a:pt x="6407377" y="3203689"/>
                </a:moveTo>
                <a:cubicBezTo>
                  <a:pt x="6407377" y="4973037"/>
                  <a:pt x="4973037" y="6407377"/>
                  <a:pt x="3203689" y="6407377"/>
                </a:cubicBezTo>
                <a:cubicBezTo>
                  <a:pt x="1434340" y="6407377"/>
                  <a:pt x="0" y="4973037"/>
                  <a:pt x="0" y="3203689"/>
                </a:cubicBezTo>
                <a:cubicBezTo>
                  <a:pt x="0" y="1434340"/>
                  <a:pt x="1434340" y="0"/>
                  <a:pt x="3203689" y="0"/>
                </a:cubicBezTo>
                <a:cubicBezTo>
                  <a:pt x="4973037" y="0"/>
                  <a:pt x="6407377" y="1434340"/>
                  <a:pt x="6407377" y="3203689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4"/>
              </a:gs>
              <a:gs pos="76000">
                <a:schemeClr val="accent2">
                  <a:lumMod val="50000"/>
                </a:schemeClr>
              </a:gs>
            </a:gsLst>
            <a:lin ang="2700000" scaled="1"/>
            <a:tileRect/>
          </a:gradFill>
          <a:ln w="3505" cap="flat">
            <a:noFill/>
            <a:prstDash val="solid"/>
            <a:miter/>
          </a:ln>
          <a:effectLst>
            <a:softEdge rad="241300"/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403888" y="3764734"/>
            <a:ext cx="4555168" cy="2382072"/>
            <a:chOff x="2201687" y="1222253"/>
            <a:chExt cx="7788626" cy="4072973"/>
          </a:xfrm>
        </p:grpSpPr>
        <p:sp>
          <p:nvSpPr>
            <p:cNvPr id="30" name="任意多边形: 形状 29"/>
            <p:cNvSpPr/>
            <p:nvPr/>
          </p:nvSpPr>
          <p:spPr>
            <a:xfrm>
              <a:off x="4059514" y="1222253"/>
              <a:ext cx="4072972" cy="4072973"/>
            </a:xfrm>
            <a:custGeom>
              <a:avLst/>
              <a:gdLst>
                <a:gd name="connsiteX0" fmla="*/ 6407377 w 6407377"/>
                <a:gd name="connsiteY0" fmla="*/ 3203689 h 6407377"/>
                <a:gd name="connsiteX1" fmla="*/ 3203689 w 6407377"/>
                <a:gd name="connsiteY1" fmla="*/ 6407377 h 6407377"/>
                <a:gd name="connsiteX2" fmla="*/ 0 w 6407377"/>
                <a:gd name="connsiteY2" fmla="*/ 3203689 h 6407377"/>
                <a:gd name="connsiteX3" fmla="*/ 3203689 w 6407377"/>
                <a:gd name="connsiteY3" fmla="*/ 0 h 6407377"/>
                <a:gd name="connsiteX4" fmla="*/ 6407377 w 6407377"/>
                <a:gd name="connsiteY4" fmla="*/ 3203689 h 640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377" h="6407377">
                  <a:moveTo>
                    <a:pt x="6407377" y="3203689"/>
                  </a:moveTo>
                  <a:cubicBezTo>
                    <a:pt x="6407377" y="4973037"/>
                    <a:pt x="4973037" y="6407377"/>
                    <a:pt x="3203689" y="6407377"/>
                  </a:cubicBezTo>
                  <a:cubicBezTo>
                    <a:pt x="1434340" y="6407377"/>
                    <a:pt x="0" y="4973037"/>
                    <a:pt x="0" y="3203689"/>
                  </a:cubicBezTo>
                  <a:cubicBezTo>
                    <a:pt x="0" y="1434340"/>
                    <a:pt x="1434340" y="0"/>
                    <a:pt x="3203689" y="0"/>
                  </a:cubicBezTo>
                  <a:cubicBezTo>
                    <a:pt x="4973037" y="0"/>
                    <a:pt x="6407377" y="1434340"/>
                    <a:pt x="6407377" y="3203689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4"/>
                </a:gs>
                <a:gs pos="76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35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706528">
              <a:off x="2201687" y="1896244"/>
              <a:ext cx="7788626" cy="2990160"/>
            </a:xfrm>
            <a:prstGeom prst="ellipse">
              <a:avLst/>
            </a:prstGeom>
            <a:gradFill>
              <a:gsLst>
                <a:gs pos="4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gradFill>
                <a:gsLst>
                  <a:gs pos="58000">
                    <a:schemeClr val="accent1">
                      <a:lumMod val="60000"/>
                      <a:lumOff val="4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 rot="20706528">
              <a:off x="2880029" y="2060561"/>
              <a:ext cx="6431942" cy="223623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弧形 32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9113499"/>
                <a:gd name="adj2" fmla="val 11652175"/>
              </a:avLst>
            </a:prstGeom>
            <a:noFill/>
            <a:ln w="44450" cap="rnd">
              <a:gradFill flip="none" rotWithShape="1">
                <a:gsLst>
                  <a:gs pos="2800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弧形 33"/>
            <p:cNvSpPr/>
            <p:nvPr/>
          </p:nvSpPr>
          <p:spPr>
            <a:xfrm rot="20706528">
              <a:off x="2880029" y="2060561"/>
              <a:ext cx="6431942" cy="2236230"/>
            </a:xfrm>
            <a:prstGeom prst="arc">
              <a:avLst>
                <a:gd name="adj1" fmla="val 20816971"/>
                <a:gd name="adj2" fmla="val 1655386"/>
              </a:avLst>
            </a:prstGeom>
            <a:noFill/>
            <a:ln w="44450" cap="rnd">
              <a:gradFill flip="none" rotWithShape="1">
                <a:gsLst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  <a:gs pos="2000">
                    <a:schemeClr val="accent1">
                      <a:lumMod val="0"/>
                      <a:lumOff val="100000"/>
                    </a:schemeClr>
                  </a:gs>
                </a:gsLst>
                <a:lin ang="540000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20706528">
              <a:off x="3555159" y="2404830"/>
              <a:ext cx="5081682" cy="1490820"/>
            </a:xfrm>
            <a:prstGeom prst="ellipse">
              <a:avLst/>
            </a:prstGeom>
            <a:noFill/>
            <a:ln>
              <a:gradFill>
                <a:gsLst>
                  <a:gs pos="7000">
                    <a:schemeClr val="accent1">
                      <a:lumMod val="40000"/>
                      <a:lumOff val="60000"/>
                      <a:alpha val="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5" name="平行四边形 44"/>
          <p:cNvSpPr/>
          <p:nvPr/>
        </p:nvSpPr>
        <p:spPr>
          <a:xfrm flipH="1">
            <a:off x="666627" y="8031754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平行四边形 45"/>
          <p:cNvSpPr/>
          <p:nvPr/>
        </p:nvSpPr>
        <p:spPr>
          <a:xfrm flipH="1">
            <a:off x="1379459" y="9227217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 flipH="1">
            <a:off x="2111565" y="10422680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平行四边形 47"/>
          <p:cNvSpPr/>
          <p:nvPr/>
        </p:nvSpPr>
        <p:spPr>
          <a:xfrm>
            <a:off x="8217564" y="8031754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平行四边形 48"/>
          <p:cNvSpPr/>
          <p:nvPr/>
        </p:nvSpPr>
        <p:spPr>
          <a:xfrm>
            <a:off x="7485457" y="9227217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平行四边形 49"/>
          <p:cNvSpPr/>
          <p:nvPr/>
        </p:nvSpPr>
        <p:spPr>
          <a:xfrm>
            <a:off x="6759775" y="10422680"/>
            <a:ext cx="3302425" cy="710012"/>
          </a:xfrm>
          <a:prstGeom prst="parallelogram">
            <a:avLst>
              <a:gd name="adj" fmla="val 58766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chemeClr val="accent1">
                    <a:lumMod val="57000"/>
                    <a:lumOff val="43000"/>
                  </a:schemeClr>
                </a:gs>
                <a:gs pos="58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339641" y="8155928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超大内存</a:t>
            </a:r>
            <a:endParaRPr lang="en-US" altLang="zh-CN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052473" y="9358759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超宽屏幕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511335" y="10554222"/>
            <a:ext cx="25028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超级轻薄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890578" y="8155928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硬核处理器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158471" y="9358759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纳米芯片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432790" y="10554222"/>
            <a:ext cx="195639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多屏协同</a:t>
            </a:r>
            <a:endParaRPr lang="zh-CN" altLang="en-US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ISLIDE.ICON" val="#405511;#381889;#402756;"/>
</p:tagLst>
</file>

<file path=ppt/tags/tag1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3_1"/>
  <p:tag name="KSO_WM_UNIT_ID" val="diagram20200178_2*q_h_f*1_3_1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200178_2*q_h_a*1_1_1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1_1"/>
  <p:tag name="KSO_WM_UNIT_ID" val="diagram20200178_2*q_h_f*1_1_1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4_1"/>
  <p:tag name="KSO_WM_UNIT_ID" val="diagram20200178_2*q_h_f*1_4_1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200178_2*q_h_a*1_1_1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200178_2*q_h_a*1_1_1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200178_2*q_h_a*1_1_1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SLIDE_ID" val="diagram20200178_2"/>
  <p:tag name="KSO_WM_TEMPLATE_SUBCATEGORY" val="0"/>
  <p:tag name="KSO_WM_SLIDE_ITEM_CNT" val="4"/>
  <p:tag name="KSO_WM_SLIDE_INDEX" val="2"/>
  <p:tag name="KSO_WM_DIAGRAM_GROUP_CODE" val="q1-1"/>
  <p:tag name="KSO_WM_SLIDE_DIAGTYPE" val="q"/>
  <p:tag name="KSO_WM_TAG_VERSION" val="1.0"/>
  <p:tag name="KSO_WM_BEAUTIFY_FLAG" val="#wm#"/>
  <p:tag name="KSO_WM_TEMPLATE_CATEGORY" val="diagram"/>
  <p:tag name="KSO_WM_TEMPLATE_INDEX" val="20200178"/>
  <p:tag name="KSO_WM_SLIDE_LAYOUT" val="a_f_q"/>
  <p:tag name="KSO_WM_SLIDE_LAYOUT_CNT" val="1_1_1"/>
  <p:tag name="KSO_WM_SLIDE_TYPE" val="text"/>
  <p:tag name="KSO_WM_SLIDE_SUBTYPE" val="diag"/>
  <p:tag name="KSO_WM_SLIDE_SIZE" val="891.998*255.214"/>
  <p:tag name="KSO_WM_SLIDE_POSITION" val="33.9531*178.764"/>
</p:tagLst>
</file>

<file path=ppt/tags/tag18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p="http://schemas.openxmlformats.org/presentationml/2006/main">
  <p:tag name="ISLIDE.ICON" val="#405511;#381889;#402756;"/>
</p:tagLst>
</file>

<file path=ppt/tags/tag3.xml><?xml version="1.0" encoding="utf-8"?>
<p:tagLst xmlns:p="http://schemas.openxmlformats.org/presentationml/2006/main">
  <p:tag name="ISLIDE.ICON" val="#405511;#381889;#402756;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00178_2*q_h_i*1_1_2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00178_2*q_h_i*1_1_2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200178_2*q_h_i*1_2_2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200178_2*q_h_i*1_3_2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2"/>
  <p:tag name="KSO_WM_UNIT_ID" val="diagram20200178_2*q_h_i*1_4_2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USESOURCEFORMAT_APPLY" val="1"/>
</p:tagLst>
</file>

<file path=ppt/tags/tag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f"/>
  <p:tag name="KSO_WM_UNIT_INDEX" val="1_2_1"/>
  <p:tag name="KSO_WM_UNIT_ID" val="diagram20200178_2*q_h_f*1_2_1"/>
  <p:tag name="KSO_WM_TEMPLATE_CATEGORY" val="diagram"/>
  <p:tag name="KSO_WM_TEMPLATE_INDEX" val="20200178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1_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3DD0"/>
      </a:accent1>
      <a:accent2>
        <a:srgbClr val="0000FF"/>
      </a:accent2>
      <a:accent3>
        <a:srgbClr val="00047F"/>
      </a:accent3>
      <a:accent4>
        <a:srgbClr val="23D9E0"/>
      </a:accent4>
      <a:accent5>
        <a:srgbClr val="952DD0"/>
      </a:accent5>
      <a:accent6>
        <a:srgbClr val="7578FF"/>
      </a:accent6>
      <a:hlink>
        <a:srgbClr val="893C09"/>
      </a:hlink>
      <a:folHlink>
        <a:srgbClr val="BFBFBF"/>
      </a:folHlink>
    </a:clrScheme>
    <a:fontScheme name="邮件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0"/>
              </a:schemeClr>
            </a:gs>
            <a:gs pos="42000">
              <a:schemeClr val="accent2"/>
            </a:gs>
            <a:gs pos="100000">
              <a:schemeClr val="accent3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b="1" dirty="0">
            <a:solidFill>
              <a:schemeClr val="accent3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插画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5EFE0"/>
      </a:accent1>
      <a:accent2>
        <a:srgbClr val="0C06C7"/>
      </a:accent2>
      <a:accent3>
        <a:srgbClr val="7FEB0A"/>
      </a:accent3>
      <a:accent4>
        <a:srgbClr val="E69900"/>
      </a:accent4>
      <a:accent5>
        <a:srgbClr val="007D3D"/>
      </a:accent5>
      <a:accent6>
        <a:srgbClr val="16A33F"/>
      </a:accent6>
      <a:hlink>
        <a:srgbClr val="4472C4"/>
      </a:hlink>
      <a:folHlink>
        <a:srgbClr val="BFBFBF"/>
      </a:folHlink>
    </a:clrScheme>
    <a:fontScheme name="邮件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5EFE0"/>
        </a:solidFill>
        <a:ln>
          <a:noFill/>
        </a:ln>
      </a:spPr>
      <a:bodyPr rtlCol="0" anchor="ctr"/>
      <a:lstStyle>
        <a:defPPr algn="ctr">
          <a:defRPr sz="3200" dirty="0">
            <a:solidFill>
              <a:schemeClr val="accent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just">
          <a:lnSpc>
            <a:spcPct val="120000"/>
          </a:lnSpc>
          <a:defRPr sz="1600" b="0" i="0" dirty="0" smtClean="0">
            <a:solidFill>
              <a:schemeClr val="bg1"/>
            </a:solidFill>
            <a:effectLst/>
            <a:latin typeface="-apple-system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3DD0"/>
      </a:accent1>
      <a:accent2>
        <a:srgbClr val="0000FF"/>
      </a:accent2>
      <a:accent3>
        <a:srgbClr val="00047F"/>
      </a:accent3>
      <a:accent4>
        <a:srgbClr val="23D9E0"/>
      </a:accent4>
      <a:accent5>
        <a:srgbClr val="952DD0"/>
      </a:accent5>
      <a:accent6>
        <a:srgbClr val="7578FF"/>
      </a:accent6>
      <a:hlink>
        <a:srgbClr val="893C09"/>
      </a:hlink>
      <a:folHlink>
        <a:srgbClr val="BFBFBF"/>
      </a:folHlink>
    </a:clrScheme>
    <a:fontScheme name="邮件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0"/>
              </a:schemeClr>
            </a:gs>
            <a:gs pos="42000">
              <a:schemeClr val="accent2"/>
            </a:gs>
            <a:gs pos="100000">
              <a:schemeClr val="accent3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b="1" dirty="0">
            <a:solidFill>
              <a:schemeClr val="accent3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3DD0"/>
      </a:accent1>
      <a:accent2>
        <a:srgbClr val="0000FF"/>
      </a:accent2>
      <a:accent3>
        <a:srgbClr val="00047F"/>
      </a:accent3>
      <a:accent4>
        <a:srgbClr val="23D9E0"/>
      </a:accent4>
      <a:accent5>
        <a:srgbClr val="952DD0"/>
      </a:accent5>
      <a:accent6>
        <a:srgbClr val="7578FF"/>
      </a:accent6>
      <a:hlink>
        <a:srgbClr val="893C09"/>
      </a:hlink>
      <a:folHlink>
        <a:srgbClr val="BFBFBF"/>
      </a:folHlink>
    </a:clrScheme>
    <a:fontScheme name="邮件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0"/>
              </a:schemeClr>
            </a:gs>
            <a:gs pos="42000">
              <a:schemeClr val="accent2"/>
            </a:gs>
            <a:gs pos="100000">
              <a:schemeClr val="accent3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b="1" dirty="0">
            <a:solidFill>
              <a:schemeClr val="accent3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3DD0"/>
      </a:accent1>
      <a:accent2>
        <a:srgbClr val="0000FF"/>
      </a:accent2>
      <a:accent3>
        <a:srgbClr val="00047F"/>
      </a:accent3>
      <a:accent4>
        <a:srgbClr val="23D9E0"/>
      </a:accent4>
      <a:accent5>
        <a:srgbClr val="952DD0"/>
      </a:accent5>
      <a:accent6>
        <a:srgbClr val="7578FF"/>
      </a:accent6>
      <a:hlink>
        <a:srgbClr val="893C09"/>
      </a:hlink>
      <a:folHlink>
        <a:srgbClr val="BFBFBF"/>
      </a:folHlink>
    </a:clrScheme>
    <a:fontScheme name="邮件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0"/>
              </a:schemeClr>
            </a:gs>
            <a:gs pos="42000">
              <a:schemeClr val="accent2"/>
            </a:gs>
            <a:gs pos="100000">
              <a:schemeClr val="accent3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b="1" dirty="0">
            <a:solidFill>
              <a:schemeClr val="accent3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3DD0"/>
      </a:accent1>
      <a:accent2>
        <a:srgbClr val="0000FF"/>
      </a:accent2>
      <a:accent3>
        <a:srgbClr val="00047F"/>
      </a:accent3>
      <a:accent4>
        <a:srgbClr val="23D9E0"/>
      </a:accent4>
      <a:accent5>
        <a:srgbClr val="952DD0"/>
      </a:accent5>
      <a:accent6>
        <a:srgbClr val="7578FF"/>
      </a:accent6>
      <a:hlink>
        <a:srgbClr val="893C09"/>
      </a:hlink>
      <a:folHlink>
        <a:srgbClr val="BFBFBF"/>
      </a:folHlink>
    </a:clrScheme>
    <a:fontScheme name="邮件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0"/>
              </a:schemeClr>
            </a:gs>
            <a:gs pos="42000">
              <a:schemeClr val="accent2"/>
            </a:gs>
            <a:gs pos="100000">
              <a:schemeClr val="accent3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b="1" dirty="0">
            <a:solidFill>
              <a:schemeClr val="accent3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3DD0"/>
      </a:accent1>
      <a:accent2>
        <a:srgbClr val="0000FF"/>
      </a:accent2>
      <a:accent3>
        <a:srgbClr val="00047F"/>
      </a:accent3>
      <a:accent4>
        <a:srgbClr val="23D9E0"/>
      </a:accent4>
      <a:accent5>
        <a:srgbClr val="952DD0"/>
      </a:accent5>
      <a:accent6>
        <a:srgbClr val="7578FF"/>
      </a:accent6>
      <a:hlink>
        <a:srgbClr val="893C09"/>
      </a:hlink>
      <a:folHlink>
        <a:srgbClr val="BFBFBF"/>
      </a:folHlink>
    </a:clrScheme>
    <a:fontScheme name="邮件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0"/>
              </a:schemeClr>
            </a:gs>
            <a:gs pos="42000">
              <a:schemeClr val="accent2"/>
            </a:gs>
            <a:gs pos="100000">
              <a:schemeClr val="accent3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b="1" dirty="0">
            <a:solidFill>
              <a:schemeClr val="accent3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自定义 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33DD0"/>
      </a:accent1>
      <a:accent2>
        <a:srgbClr val="0000FF"/>
      </a:accent2>
      <a:accent3>
        <a:srgbClr val="00047F"/>
      </a:accent3>
      <a:accent4>
        <a:srgbClr val="23D9E0"/>
      </a:accent4>
      <a:accent5>
        <a:srgbClr val="952DD0"/>
      </a:accent5>
      <a:accent6>
        <a:srgbClr val="7578FF"/>
      </a:accent6>
      <a:hlink>
        <a:srgbClr val="893C09"/>
      </a:hlink>
      <a:folHlink>
        <a:srgbClr val="BFBFBF"/>
      </a:folHlink>
    </a:clrScheme>
    <a:fontScheme name="邮件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2">
                <a:alpha val="0"/>
              </a:schemeClr>
            </a:gs>
            <a:gs pos="42000">
              <a:schemeClr val="accent2"/>
            </a:gs>
            <a:gs pos="100000">
              <a:schemeClr val="accent3"/>
            </a:gs>
          </a:gsLst>
          <a:lin ang="5400000" scaled="0"/>
        </a:gradFill>
        <a:ln>
          <a:noFill/>
        </a:ln>
      </a:spPr>
      <a:bodyPr rtlCol="0" anchor="ctr"/>
      <a:lstStyle>
        <a:defPPr algn="ctr">
          <a:defRPr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b="1" dirty="0">
            <a:solidFill>
              <a:schemeClr val="accent3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1253</Words>
  <Application>WPS 演示</Application>
  <PresentationFormat>宽屏</PresentationFormat>
  <Paragraphs>191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24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微软雅黑 Light</vt:lpstr>
      <vt:lpstr>Arial</vt:lpstr>
      <vt:lpstr>阿里巴巴普惠体 Light</vt:lpstr>
      <vt:lpstr>-apple-system</vt:lpstr>
      <vt:lpstr>Segoe Print</vt:lpstr>
      <vt:lpstr>Arial Unicode MS</vt:lpstr>
      <vt:lpstr>Calibri</vt:lpstr>
      <vt:lpstr>Calibri Light</vt:lpstr>
      <vt:lpstr>1_Office 主题​​</vt:lpstr>
      <vt:lpstr>1_Office 主题​​</vt:lpstr>
      <vt:lpstr>2_Office 主题​​</vt:lpstr>
      <vt:lpstr>4_Office 主题​​</vt:lpstr>
      <vt:lpstr>3_Office 主题​​</vt:lpstr>
      <vt:lpstr>6_Office 主题​​</vt:lpstr>
      <vt:lpstr>5_Office 主题​​</vt:lpstr>
      <vt:lpstr>7_Office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鑫</dc:creator>
  <cp:lastModifiedBy>lî zé</cp:lastModifiedBy>
  <cp:revision>25</cp:revision>
  <dcterms:created xsi:type="dcterms:W3CDTF">2021-09-23T07:00:00Z</dcterms:created>
  <dcterms:modified xsi:type="dcterms:W3CDTF">2022-01-07T04:14:35Z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0x010100F8DF338A82887D4E85B5E301B85BE602</vt:lpwstr>
  </property>
  <property fmtid="{D5CDD505-2E9C-101B-9397-08002B2CF9AE}" pid="3" name="ICV">
    <vt:lpwstr>4339587A8DC64B40A98DCA6A8867BA92</vt:lpwstr>
  </property>
  <property fmtid="{D5CDD505-2E9C-101B-9397-08002B2CF9AE}" pid="4" name="KSOProductBuildVer">
    <vt:lpwstr>2052-11.1.0.11194</vt:lpwstr>
  </property>
</Properties>
</file>